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4.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5.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8.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9.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20.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21.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22.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3.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24.xml" ContentType="application/vnd.openxmlformats-officedocument.theme+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theme/theme25.xml" ContentType="application/vnd.openxmlformats-officedocument.theme+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2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theme/theme27.xml" ContentType="application/vnd.openxmlformats-officedocument.theme+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theme/theme28.xml" ContentType="application/vnd.openxmlformats-officedocument.theme+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29.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theme/theme30.xml" ContentType="application/vnd.openxmlformats-officedocument.theme+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31.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theme/theme32.xml" ContentType="application/vnd.openxmlformats-officedocument.theme+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33.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33" r:id="rId4"/>
    <p:sldMasterId id="2147483763" r:id="rId5"/>
    <p:sldMasterId id="2147483783" r:id="rId6"/>
    <p:sldMasterId id="2147483803" r:id="rId7"/>
    <p:sldMasterId id="2147483823" r:id="rId8"/>
    <p:sldMasterId id="2147483843" r:id="rId9"/>
    <p:sldMasterId id="2147483863" r:id="rId10"/>
    <p:sldMasterId id="2147483883" r:id="rId11"/>
    <p:sldMasterId id="2147483903" r:id="rId12"/>
    <p:sldMasterId id="2147483924" r:id="rId13"/>
    <p:sldMasterId id="2147483945" r:id="rId14"/>
    <p:sldMasterId id="2147483966" r:id="rId15"/>
    <p:sldMasterId id="2147483987" r:id="rId16"/>
    <p:sldMasterId id="2147484008" r:id="rId17"/>
    <p:sldMasterId id="2147484029" r:id="rId18"/>
    <p:sldMasterId id="2147484050" r:id="rId19"/>
    <p:sldMasterId id="2147484071" r:id="rId20"/>
    <p:sldMasterId id="2147484092" r:id="rId21"/>
    <p:sldMasterId id="2147484121" r:id="rId22"/>
    <p:sldMasterId id="2147484157" r:id="rId23"/>
    <p:sldMasterId id="2147484193" r:id="rId24"/>
    <p:sldMasterId id="2147484229" r:id="rId25"/>
    <p:sldMasterId id="2147484265" r:id="rId26"/>
    <p:sldMasterId id="2147484301" r:id="rId27"/>
    <p:sldMasterId id="2147484337" r:id="rId28"/>
    <p:sldMasterId id="2147484373" r:id="rId29"/>
    <p:sldMasterId id="2147484394" r:id="rId30"/>
    <p:sldMasterId id="2147484415" r:id="rId31"/>
    <p:sldMasterId id="2147484436" r:id="rId32"/>
    <p:sldMasterId id="2147484457" r:id="rId33"/>
    <p:sldMasterId id="2147484478" r:id="rId34"/>
  </p:sldMasterIdLst>
  <p:notesMasterIdLst>
    <p:notesMasterId r:id="rId74"/>
  </p:notesMasterIdLst>
  <p:sldIdLst>
    <p:sldId id="415" r:id="rId35"/>
    <p:sldId id="419" r:id="rId36"/>
    <p:sldId id="422" r:id="rId37"/>
    <p:sldId id="356" r:id="rId38"/>
    <p:sldId id="358" r:id="rId39"/>
    <p:sldId id="359" r:id="rId40"/>
    <p:sldId id="360" r:id="rId41"/>
    <p:sldId id="361" r:id="rId42"/>
    <p:sldId id="362" r:id="rId43"/>
    <p:sldId id="412" r:id="rId44"/>
    <p:sldId id="413" r:id="rId45"/>
    <p:sldId id="414" r:id="rId46"/>
    <p:sldId id="411" r:id="rId47"/>
    <p:sldId id="373" r:id="rId48"/>
    <p:sldId id="368" r:id="rId49"/>
    <p:sldId id="369" r:id="rId50"/>
    <p:sldId id="371" r:id="rId51"/>
    <p:sldId id="381" r:id="rId52"/>
    <p:sldId id="374" r:id="rId53"/>
    <p:sldId id="375" r:id="rId54"/>
    <p:sldId id="376" r:id="rId55"/>
    <p:sldId id="377" r:id="rId56"/>
    <p:sldId id="379" r:id="rId57"/>
    <p:sldId id="380" r:id="rId58"/>
    <p:sldId id="382" r:id="rId59"/>
    <p:sldId id="383" r:id="rId60"/>
    <p:sldId id="384" r:id="rId61"/>
    <p:sldId id="385" r:id="rId62"/>
    <p:sldId id="397" r:id="rId63"/>
    <p:sldId id="400" r:id="rId64"/>
    <p:sldId id="404" r:id="rId65"/>
    <p:sldId id="405" r:id="rId66"/>
    <p:sldId id="406" r:id="rId67"/>
    <p:sldId id="407" r:id="rId68"/>
    <p:sldId id="409" r:id="rId69"/>
    <p:sldId id="423" r:id="rId70"/>
    <p:sldId id="421" r:id="rId71"/>
    <p:sldId id="418" r:id="rId72"/>
    <p:sldId id="41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8" autoAdjust="0"/>
    <p:restoredTop sz="74264" autoAdjust="0"/>
  </p:normalViewPr>
  <p:slideViewPr>
    <p:cSldViewPr snapToGrid="0">
      <p:cViewPr varScale="1">
        <p:scale>
          <a:sx n="67" d="100"/>
          <a:sy n="67" d="100"/>
        </p:scale>
        <p:origin x="-1584" y="-104"/>
      </p:cViewPr>
      <p:guideLst>
        <p:guide orient="horz" pos="2160"/>
        <p:guide pos="3840"/>
      </p:guideLst>
    </p:cSldViewPr>
  </p:slideViewPr>
  <p:outlineViewPr>
    <p:cViewPr>
      <p:scale>
        <a:sx n="33" d="100"/>
        <a:sy n="33" d="100"/>
      </p:scale>
      <p:origin x="0" y="-804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29.xml"/><Relationship Id="rId64" Type="http://schemas.openxmlformats.org/officeDocument/2006/relationships/slide" Target="slides/slide30.xml"/><Relationship Id="rId65" Type="http://schemas.openxmlformats.org/officeDocument/2006/relationships/slide" Target="slides/slide31.xml"/><Relationship Id="rId66" Type="http://schemas.openxmlformats.org/officeDocument/2006/relationships/slide" Target="slides/slide32.xml"/><Relationship Id="rId67" Type="http://schemas.openxmlformats.org/officeDocument/2006/relationships/slide" Target="slides/slide33.xml"/><Relationship Id="rId68" Type="http://schemas.openxmlformats.org/officeDocument/2006/relationships/slide" Target="slides/slide34.xml"/><Relationship Id="rId69" Type="http://schemas.openxmlformats.org/officeDocument/2006/relationships/slide" Target="slides/slide35.xml"/><Relationship Id="rId50" Type="http://schemas.openxmlformats.org/officeDocument/2006/relationships/slide" Target="slides/slide16.xml"/><Relationship Id="rId51" Type="http://schemas.openxmlformats.org/officeDocument/2006/relationships/slide" Target="slides/slide17.xml"/><Relationship Id="rId52" Type="http://schemas.openxmlformats.org/officeDocument/2006/relationships/slide" Target="slides/slide18.xml"/><Relationship Id="rId53" Type="http://schemas.openxmlformats.org/officeDocument/2006/relationships/slide" Target="slides/slide19.xml"/><Relationship Id="rId54" Type="http://schemas.openxmlformats.org/officeDocument/2006/relationships/slide" Target="slides/slide20.xml"/><Relationship Id="rId55" Type="http://schemas.openxmlformats.org/officeDocument/2006/relationships/slide" Target="slides/slide21.xml"/><Relationship Id="rId56" Type="http://schemas.openxmlformats.org/officeDocument/2006/relationships/slide" Target="slides/slide22.xml"/><Relationship Id="rId57" Type="http://schemas.openxmlformats.org/officeDocument/2006/relationships/slide" Target="slides/slide23.xml"/><Relationship Id="rId58" Type="http://schemas.openxmlformats.org/officeDocument/2006/relationships/slide" Target="slides/slide24.xml"/><Relationship Id="rId59" Type="http://schemas.openxmlformats.org/officeDocument/2006/relationships/slide" Target="slides/slide25.xml"/><Relationship Id="rId40" Type="http://schemas.openxmlformats.org/officeDocument/2006/relationships/slide" Target="slides/slide6.xml"/><Relationship Id="rId41" Type="http://schemas.openxmlformats.org/officeDocument/2006/relationships/slide" Target="slides/slide7.xml"/><Relationship Id="rId42" Type="http://schemas.openxmlformats.org/officeDocument/2006/relationships/slide" Target="slides/slide8.xml"/><Relationship Id="rId43" Type="http://schemas.openxmlformats.org/officeDocument/2006/relationships/slide" Target="slides/slide9.xml"/><Relationship Id="rId44" Type="http://schemas.openxmlformats.org/officeDocument/2006/relationships/slide" Target="slides/slide10.xml"/><Relationship Id="rId45" Type="http://schemas.openxmlformats.org/officeDocument/2006/relationships/slide" Target="slides/slide11.xml"/><Relationship Id="rId46" Type="http://schemas.openxmlformats.org/officeDocument/2006/relationships/slide" Target="slides/slide12.xml"/><Relationship Id="rId47" Type="http://schemas.openxmlformats.org/officeDocument/2006/relationships/slide" Target="slides/slide13.xml"/><Relationship Id="rId48" Type="http://schemas.openxmlformats.org/officeDocument/2006/relationships/slide" Target="slides/slide14.xml"/><Relationship Id="rId4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Master" Target="slideMasters/slideMaster30.xml"/><Relationship Id="rId31" Type="http://schemas.openxmlformats.org/officeDocument/2006/relationships/slideMaster" Target="slideMasters/slideMaster31.xml"/><Relationship Id="rId32" Type="http://schemas.openxmlformats.org/officeDocument/2006/relationships/slideMaster" Target="slideMasters/slideMaster32.xml"/><Relationship Id="rId33" Type="http://schemas.openxmlformats.org/officeDocument/2006/relationships/slideMaster" Target="slideMasters/slideMaster33.xml"/><Relationship Id="rId34" Type="http://schemas.openxmlformats.org/officeDocument/2006/relationships/slideMaster" Target="slideMasters/slideMaster34.xml"/><Relationship Id="rId35" Type="http://schemas.openxmlformats.org/officeDocument/2006/relationships/slide" Target="slides/slide1.xml"/><Relationship Id="rId36" Type="http://schemas.openxmlformats.org/officeDocument/2006/relationships/slide" Target="slides/slide2.xml"/><Relationship Id="rId37" Type="http://schemas.openxmlformats.org/officeDocument/2006/relationships/slide" Target="slides/slide3.xml"/><Relationship Id="rId38" Type="http://schemas.openxmlformats.org/officeDocument/2006/relationships/slide" Target="slides/slide4.xml"/><Relationship Id="rId39" Type="http://schemas.openxmlformats.org/officeDocument/2006/relationships/slide" Target="slides/slide5.xml"/><Relationship Id="rId70" Type="http://schemas.openxmlformats.org/officeDocument/2006/relationships/slide" Target="slides/slide36.xml"/><Relationship Id="rId71" Type="http://schemas.openxmlformats.org/officeDocument/2006/relationships/slide" Target="slides/slide37.xml"/><Relationship Id="rId72" Type="http://schemas.openxmlformats.org/officeDocument/2006/relationships/slide" Target="slides/slide38.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Master" Target="slideMasters/slideMaster28.xml"/><Relationship Id="rId29" Type="http://schemas.openxmlformats.org/officeDocument/2006/relationships/slideMaster" Target="slideMasters/slideMaster29.xml"/><Relationship Id="rId73" Type="http://schemas.openxmlformats.org/officeDocument/2006/relationships/slide" Target="slides/slide39.xml"/><Relationship Id="rId74" Type="http://schemas.openxmlformats.org/officeDocument/2006/relationships/notesMaster" Target="notesMasters/notes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26.xml"/><Relationship Id="rId61" Type="http://schemas.openxmlformats.org/officeDocument/2006/relationships/slide" Target="slides/slide27.xml"/><Relationship Id="rId62" Type="http://schemas.openxmlformats.org/officeDocument/2006/relationships/slide" Target="slides/slide28.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FC784-41E4-4FAF-8734-172CC089935E}" type="datetimeFigureOut">
              <a:rPr lang="en-GB" smtClean="0"/>
              <a:t>20/01/2014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B2DBC-4761-4AFA-8E4B-8D7C098108C2}" type="slidenum">
              <a:rPr lang="en-GB" smtClean="0"/>
              <a:t>‹#›</a:t>
            </a:fld>
            <a:endParaRPr lang="en-GB"/>
          </a:p>
        </p:txBody>
      </p:sp>
    </p:spTree>
    <p:extLst>
      <p:ext uri="{BB962C8B-B14F-4D97-AF65-F5344CB8AC3E}">
        <p14:creationId xmlns:p14="http://schemas.microsoft.com/office/powerpoint/2010/main" val="27246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499392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http://vmdepot.msopentech.com/Vhd/Show?vhdId=8689&amp;version=9728</a:t>
            </a:r>
            <a:endParaRPr lang="en-US" dirty="0"/>
          </a:p>
        </p:txBody>
      </p:sp>
      <p:sp>
        <p:nvSpPr>
          <p:cNvPr id="4" name="Slide Number Placeholder 3"/>
          <p:cNvSpPr>
            <a:spLocks noGrp="1"/>
          </p:cNvSpPr>
          <p:nvPr>
            <p:ph type="sldNum" sz="quarter" idx="10"/>
          </p:nvPr>
        </p:nvSpPr>
        <p:spPr/>
        <p:txBody>
          <a:bodyPr/>
          <a:lstStyle/>
          <a:p>
            <a:fld id="{2F8B2DBC-4761-4AFA-8E4B-8D7C098108C2}" type="slidenum">
              <a:rPr lang="en-GB" smtClean="0"/>
              <a:t>13</a:t>
            </a:fld>
            <a:endParaRPr lang="en-GB"/>
          </a:p>
        </p:txBody>
      </p:sp>
    </p:spTree>
    <p:extLst>
      <p:ext uri="{BB962C8B-B14F-4D97-AF65-F5344CB8AC3E}">
        <p14:creationId xmlns:p14="http://schemas.microsoft.com/office/powerpoint/2010/main" val="136121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579746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You need an</a:t>
            </a:r>
            <a:r>
              <a:rPr lang="en-US" baseline="0" dirty="0" smtClean="0"/>
              <a:t> availability set for a 99.95% SLA</a:t>
            </a:r>
          </a:p>
          <a:p>
            <a:endParaRPr lang="en-US" baseline="0" dirty="0" smtClean="0"/>
          </a:p>
          <a:p>
            <a:r>
              <a:rPr lang="en-US" b="1" baseline="0" dirty="0" smtClean="0"/>
              <a:t>Notes:</a:t>
            </a:r>
            <a:endParaRPr lang="en-US" b="1" dirty="0" smtClean="0"/>
          </a:p>
          <a:p>
            <a:r>
              <a:rPr lang="en-US" dirty="0" smtClean="0"/>
              <a:t>Without</a:t>
            </a:r>
            <a:r>
              <a:rPr lang="en-US" baseline="0" dirty="0" smtClean="0"/>
              <a:t> at least two virtual machines performing the same workload grouped into an availability set you get a 99.95% SLA. </a:t>
            </a:r>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73397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70008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16204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867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p>
          <a:p>
            <a:r>
              <a:rPr lang="en-US" dirty="0" smtClean="0"/>
              <a:t>Highlight</a:t>
            </a:r>
            <a:r>
              <a:rPr lang="en-US" baseline="0" dirty="0" smtClean="0"/>
              <a:t> the differences in default cache policy between the OS disk and DataDisk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852555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Windows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81583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39102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9083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218643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5554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22798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b="0" dirty="0" smtClean="0"/>
              <a:t>Explain workflow for bringing your own VHD</a:t>
            </a:r>
            <a:r>
              <a:rPr lang="en-US" b="0" baseline="0" dirty="0" smtClean="0"/>
              <a:t> </a:t>
            </a:r>
          </a:p>
          <a:p>
            <a:pPr defTabSz="924458">
              <a:defRPr/>
            </a:pPr>
            <a:endParaRPr lang="en-US" b="0" baseline="0" dirty="0" smtClean="0"/>
          </a:p>
          <a:p>
            <a:pPr defTabSz="924458">
              <a:defRPr/>
            </a:pPr>
            <a:r>
              <a:rPr lang="en-US" b="1" baseline="0" dirty="0" smtClean="0"/>
              <a:t>Notes:</a:t>
            </a:r>
            <a:endParaRPr lang="en-US" b="1" dirty="0" smtClean="0"/>
          </a:p>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vhd – use CSUpload or System Center App Controller to upload as a page blob to a storage account. From there use the portal to add as an image (sysprepped) or disk (configured VM) and there you can create a VM based off of the vhd.</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44158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p>
          <a:p>
            <a:r>
              <a:rPr lang="en-US" sz="900" b="0" kern="1200" dirty="0" smtClean="0">
                <a:solidFill>
                  <a:schemeClr val="tx1"/>
                </a:solidFill>
                <a:effectLst/>
                <a:latin typeface="Segoe UI" pitchFamily="34" charset="0"/>
                <a:ea typeface="+mn-ea"/>
                <a:cs typeface="+mn-cs"/>
              </a:rPr>
              <a:t>Provide</a:t>
            </a:r>
            <a:r>
              <a:rPr lang="en-US" sz="900" b="0" kern="1200" baseline="0" dirty="0" smtClean="0">
                <a:solidFill>
                  <a:schemeClr val="tx1"/>
                </a:solidFill>
                <a:effectLst/>
                <a:latin typeface="Segoe UI" pitchFamily="34" charset="0"/>
                <a:ea typeface="+mn-ea"/>
                <a:cs typeface="+mn-cs"/>
              </a:rPr>
              <a:t> context for functionality available in the Gallery experience</a:t>
            </a:r>
            <a:endParaRPr lang="en-US" sz="900" b="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317500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Explain the process around Bring-Your-Own-Linux VHD which supports customized images</a:t>
            </a:r>
            <a:r>
              <a:rPr lang="en-US" sz="900" kern="1200" baseline="0" dirty="0" smtClean="0">
                <a:solidFill>
                  <a:schemeClr val="tx1"/>
                </a:solidFill>
                <a:effectLst/>
                <a:latin typeface="Segoe UI" pitchFamily="34" charset="0"/>
                <a:ea typeface="+mn-ea"/>
                <a:cs typeface="+mn-cs"/>
              </a:rPr>
              <a:t> created in Hyper-V</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dirty="0" smtClean="0">
                <a:solidFill>
                  <a:schemeClr val="tx1"/>
                </a:solidFill>
                <a:effectLst/>
                <a:latin typeface="Segoe UI" pitchFamily="34" charset="0"/>
                <a:ea typeface="+mn-ea"/>
                <a:cs typeface="+mn-cs"/>
              </a:rPr>
              <a:t>Tutorial</a:t>
            </a:r>
            <a:r>
              <a:rPr lang="en-US" sz="900" kern="1200" baseline="0" dirty="0" smtClean="0">
                <a:solidFill>
                  <a:schemeClr val="tx1"/>
                </a:solidFill>
                <a:effectLst/>
                <a:latin typeface="Segoe UI" pitchFamily="34" charset="0"/>
                <a:ea typeface="+mn-ea"/>
                <a:cs typeface="+mn-cs"/>
              </a:rPr>
              <a:t> on WindowsAzure.com: http://www.windowsazure.com/en-us/manage/linux/common-tasks/upload-a-vhd/</a:t>
            </a:r>
            <a:endParaRPr lang="en-US" sz="900" kern="1200" dirty="0" smtClean="0">
              <a:solidFill>
                <a:schemeClr val="tx1"/>
              </a:solidFill>
              <a:effectLst/>
              <a:latin typeface="Segoe UI" pitchFamily="34" charset="0"/>
              <a:ea typeface="+mn-ea"/>
              <a:cs typeface="+mn-cs"/>
            </a:endParaRPr>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741118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75650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766228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53502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705918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1 –</a:t>
            </a:r>
            <a:r>
              <a:rPr lang="en-US" baseline="0" dirty="0" smtClean="0"/>
              <a:t> simple Example</a:t>
            </a:r>
          </a:p>
          <a:p>
            <a:r>
              <a:rPr lang="en-US" baseline="0" dirty="0" smtClean="0"/>
              <a:t>2 – Real world – KINECT!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700582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b="1" dirty="0" smtClean="0"/>
              <a:t>Slide Objectives:</a:t>
            </a:r>
          </a:p>
          <a:p>
            <a:pPr marL="174982" indent="-174982">
              <a:buFont typeface="Arial" pitchFamily="34" charset="0"/>
              <a:buChar char="•"/>
            </a:pPr>
            <a:r>
              <a:rPr lang="en-US" dirty="0" smtClean="0"/>
              <a:t>Introduce the topics that will be</a:t>
            </a:r>
            <a:r>
              <a:rPr lang="en-US" baseline="0" dirty="0" smtClean="0"/>
              <a:t> covered in this session</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endParaRPr lang="en-US" dirty="0" smtClean="0"/>
          </a:p>
          <a:p>
            <a:r>
              <a:rPr lang="en-US" b="1" dirty="0" smtClean="0"/>
              <a:t>Speaking Points:</a:t>
            </a:r>
          </a:p>
          <a:p>
            <a:endParaRPr lang="en-US"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745088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60770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Leave</a:t>
            </a:r>
            <a:r>
              <a:rPr lang="en-US" baseline="0" smtClean="0"/>
              <a:t> in appendix for QA when the question is asked.</a:t>
            </a:r>
            <a:endParaRPr lang="en-US"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38393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6" name="Date Placeholder 5"/>
          <p:cNvSpPr>
            <a:spLocks noGrp="1"/>
          </p:cNvSpPr>
          <p:nvPr>
            <p:ph type="dt" idx="10"/>
          </p:nvPr>
        </p:nvSpPr>
        <p:spPr/>
        <p:txBody>
          <a:bodyPr/>
          <a:lstStyle/>
          <a:p>
            <a:fld id="{51CE3BB4-AC9E-4243-9B0E-69D5AFF7BD13}" type="datetime1">
              <a:rPr lang="en-US" smtClean="0">
                <a:solidFill>
                  <a:prstClr val="black"/>
                </a:solidFill>
              </a:rPr>
              <a:pPr/>
              <a:t>20/01/2014</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Microsoft Research</a:t>
            </a:r>
            <a:endParaRPr lang="en-US" dirty="0">
              <a:solidFill>
                <a:prstClr val="black"/>
              </a:solidFill>
            </a:endParaRPr>
          </a:p>
        </p:txBody>
      </p:sp>
    </p:spTree>
    <p:extLst>
      <p:ext uri="{BB962C8B-B14F-4D97-AF65-F5344CB8AC3E}">
        <p14:creationId xmlns:p14="http://schemas.microsoft.com/office/powerpoint/2010/main" val="118057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b="1" dirty="0" smtClean="0"/>
              <a:t>Slide</a:t>
            </a:r>
            <a:r>
              <a:rPr lang="en-US" b="1" baseline="0" dirty="0" smtClean="0"/>
              <a:t> Objective:</a:t>
            </a:r>
            <a:endParaRPr lang="en-US" b="1" dirty="0" smtClean="0"/>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IaaS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7347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Notes:</a:t>
            </a:r>
            <a:endParaRPr lang="en-US" b="1" dirty="0" smtClean="0"/>
          </a:p>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8700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smtClean="0">
                <a:solidFill>
                  <a:schemeClr val="tx1"/>
                </a:solidFill>
                <a:effectLst/>
                <a:latin typeface="+mn-lt"/>
                <a:ea typeface="+mn-ea"/>
                <a:cs typeface="+mn-cs"/>
              </a:rPr>
              <a:t>Windows Server</a:t>
            </a:r>
            <a:r>
              <a:rPr lang="en-US" sz="1600" kern="1200" dirty="0" smtClean="0">
                <a:solidFill>
                  <a:schemeClr val="tx1"/>
                </a:solidFill>
                <a:effectLst/>
                <a:latin typeface="+mn-lt"/>
                <a:ea typeface="+mn-ea"/>
                <a:cs typeface="+mn-cs"/>
              </a:rPr>
              <a:t/>
            </a:r>
            <a:br>
              <a:rPr lang="en-US" sz="1600" kern="1200" dirty="0" smtClean="0">
                <a:solidFill>
                  <a:schemeClr val="tx1"/>
                </a:solidFill>
                <a:effectLst/>
                <a:latin typeface="+mn-lt"/>
                <a:ea typeface="+mn-ea"/>
                <a:cs typeface="+mn-cs"/>
              </a:rPr>
            </a:br>
            <a:r>
              <a:rPr lang="en-US" sz="1600" kern="1200" dirty="0" smtClean="0">
                <a:solidFill>
                  <a:schemeClr val="tx1"/>
                </a:solidFill>
                <a:effectLst/>
                <a:latin typeface="+mn-lt"/>
                <a:ea typeface="+mn-ea"/>
                <a:cs typeface="+mn-cs"/>
              </a:rPr>
              <a:t>Windows Server 2008 R2 and later versions are supported for the following roles: </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Domain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Federation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Active Directory Lightweight Directory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Application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DNS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Fax Server</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Network Policy and Access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Print and Document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Web Server (IIS)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Deployment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Windows Server Update Services</a:t>
            </a:r>
          </a:p>
          <a:p>
            <a:pPr marL="285750" indent="-285750">
              <a:buFont typeface="Arial" panose="020B0604020202020204" pitchFamily="34" charset="0"/>
              <a:buChar char="•"/>
            </a:pPr>
            <a:r>
              <a:rPr lang="en-US" sz="1400" kern="1200" dirty="0" smtClean="0">
                <a:solidFill>
                  <a:schemeClr val="tx1"/>
                </a:solidFill>
                <a:effectLst/>
                <a:latin typeface="+mn-lt"/>
                <a:ea typeface="+mn-ea"/>
                <a:cs typeface="+mn-cs"/>
              </a:rPr>
              <a:t>File Services</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991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Provide an understanding of which Distributions</a:t>
            </a:r>
            <a:r>
              <a:rPr lang="en-US" baseline="0" dirty="0" smtClean="0">
                <a:effectLst/>
                <a:latin typeface="Segoe UI" panose="020B0502040204020203" pitchFamily="34" charset="0"/>
              </a:rPr>
              <a:t> of Linux are offered in the Windows Azure Image Gallery.</a:t>
            </a:r>
            <a:endParaRPr lang="en-US" dirty="0" smtClean="0">
              <a:effectLst/>
              <a:latin typeface="Segoe UI" panose="020B0502040204020203" pitchFamily="34" charset="0"/>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   1) Only</a:t>
            </a:r>
            <a:r>
              <a:rPr lang="en-US" baseline="0" dirty="0" smtClean="0">
                <a:effectLst/>
                <a:latin typeface="Segoe UI" panose="020B0502040204020203" pitchFamily="34" charset="0"/>
              </a:rPr>
              <a:t> Certain distributions of Linux are officially supported: SUSE Enterprise 11 SP2, OpenSUSE 12.1, CentOS 6.2, Ubuntu 12.04</a:t>
            </a:r>
          </a:p>
          <a:p>
            <a:pPr rtl="0"/>
            <a:r>
              <a:rPr lang="en-US" baseline="0" dirty="0" smtClean="0">
                <a:effectLst/>
                <a:latin typeface="Segoe UI" panose="020B0502040204020203" pitchFamily="34" charset="0"/>
              </a:rPr>
              <a:t>   2) Virtual Machine Images of these Distributions are provided by Partners who are experts in each distribution</a:t>
            </a:r>
          </a:p>
          <a:p>
            <a:pPr rtl="0"/>
            <a:r>
              <a:rPr lang="en-US" baseline="0" dirty="0" smtClean="0">
                <a:effectLst/>
                <a:latin typeface="Segoe UI" panose="020B0502040204020203" pitchFamily="34" charset="0"/>
              </a:rPr>
              <a:t>   3) Other Distributions of Linux can be installed as “Bring-Your-Own-Linux” however, some integration work will be needed.</a:t>
            </a:r>
            <a:endParaRPr lang="en-US" dirty="0" smtClean="0">
              <a:effectLst/>
            </a:endParaRPr>
          </a:p>
          <a:p>
            <a:pPr rtl="0"/>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Linux</a:t>
            </a:r>
            <a:r>
              <a:rPr lang="en-US" baseline="0" dirty="0" smtClean="0">
                <a:effectLst/>
                <a:latin typeface="Segoe UI" panose="020B0502040204020203" pitchFamily="34" charset="0"/>
              </a:rPr>
              <a:t> Virtual Machines Product Page: http://www.windowsazure.com/en-us/manage/linux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352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4686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VM sizes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75587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5.xml"/><Relationship Id="rId2" Type="http://schemas.openxmlformats.org/officeDocument/2006/relationships/image" Target="../media/image15.jp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microsoft.com/office/2007/relationships/hdphoto" Target="../media/hdphoto2.wdp"/></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microsoft.com/office/2007/relationships/hdphoto" Target="../media/hdphoto2.wdp"/></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microsoft.com/office/2007/relationships/hdphoto" Target="../media/hdphoto2.wdp"/></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microsoft.com/office/2007/relationships/hdphoto" Target="../media/hdphoto2.wdp"/></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5.xml"/><Relationship Id="rId2" Type="http://schemas.openxmlformats.org/officeDocument/2006/relationships/image" Target="../media/image15.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5.xml"/><Relationship Id="rId2" Type="http://schemas.openxmlformats.org/officeDocument/2006/relationships/image" Target="../media/image20.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5.xml"/><Relationship Id="rId2" Type="http://schemas.openxmlformats.org/officeDocument/2006/relationships/image" Target="../media/image20.jp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1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microsoft.com/office/2007/relationships/hdphoto" Target="../media/hdphoto2.wdp"/></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microsoft.com/office/2007/relationships/hdphoto" Target="../media/hdphoto2.wdp"/></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microsoft.com/office/2007/relationships/hdphoto" Target="../media/hdphoto2.wdp"/></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microsoft.com/office/2007/relationships/hdphoto" Target="../media/hdphoto2.wdp"/></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microsoft.com/office/2007/relationships/hdphoto" Target="../media/hdphoto2.wdp"/></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15.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20.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6.xml"/><Relationship Id="rId2" Type="http://schemas.openxmlformats.org/officeDocument/2006/relationships/image" Target="../media/image20.jp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15.jp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microsoft.com/office/2007/relationships/hdphoto" Target="../media/hdphoto2.wdp"/></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microsoft.com/office/2007/relationships/hdphoto" Target="../media/hdphoto2.wdp"/></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microsoft.com/office/2007/relationships/hdphoto" Target="../media/hdphoto2.wdp"/></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microsoft.com/office/2007/relationships/hdphoto" Target="../media/hdphoto2.wdp"/></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 Id="rId3" Type="http://schemas.microsoft.com/office/2007/relationships/hdphoto" Target="../media/hdphoto2.wdp"/></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15.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0.jp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7.xml"/><Relationship Id="rId2" Type="http://schemas.openxmlformats.org/officeDocument/2006/relationships/image" Target="../media/image20.jp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8.xml"/><Relationship Id="rId2" Type="http://schemas.openxmlformats.org/officeDocument/2006/relationships/image" Target="../media/image15.jp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microsoft.com/office/2007/relationships/hdphoto" Target="../media/hdphoto2.wdp"/></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microsoft.com/office/2007/relationships/hdphoto" Target="../media/hdphoto2.wdp"/></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microsoft.com/office/2007/relationships/hdphoto" Target="../media/hdphoto2.wdp"/></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microsoft.com/office/2007/relationships/hdphoto" Target="../media/hdphoto2.wdp"/></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microsoft.com/office/2007/relationships/hdphoto" Target="../media/hdphoto2.wdp"/></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8.xml"/><Relationship Id="rId2" Type="http://schemas.openxmlformats.org/officeDocument/2006/relationships/image" Target="../media/image15.jp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8.xml"/><Relationship Id="rId2" Type="http://schemas.openxmlformats.org/officeDocument/2006/relationships/image" Target="../media/image20.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8.xml"/><Relationship Id="rId2" Type="http://schemas.openxmlformats.org/officeDocument/2006/relationships/image" Target="../media/image20.jp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microsoft.com/office/2007/relationships/hdphoto" Target="../media/hdphoto2.wdp"/></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microsoft.com/office/2007/relationships/hdphoto" Target="../media/hdphoto2.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microsoft.com/office/2007/relationships/hdphoto" Target="../media/hdphoto2.wdp"/></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microsoft.com/office/2007/relationships/hdphoto" Target="../media/hdphoto2.wdp"/></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9.xml"/><Relationship Id="rId2" Type="http://schemas.openxmlformats.org/officeDocument/2006/relationships/image" Target="../media/image1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9.xml"/><Relationship Id="rId2" Type="http://schemas.openxmlformats.org/officeDocument/2006/relationships/image" Target="../media/image20.jp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9.xml"/><Relationship Id="rId2" Type="http://schemas.openxmlformats.org/officeDocument/2006/relationships/image" Target="../media/image20.jp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 Id="rId3" Type="http://schemas.microsoft.com/office/2007/relationships/hdphoto" Target="../media/hdphoto2.wdp"/></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 Id="rId3" Type="http://schemas.microsoft.com/office/2007/relationships/hdphoto" Target="../media/hdphoto2.wdp"/></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 Id="rId3" Type="http://schemas.microsoft.com/office/2007/relationships/hdphoto" Target="../media/hdphoto2.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 Id="rId3" Type="http://schemas.microsoft.com/office/2007/relationships/hdphoto" Target="../media/hdphoto2.wdp"/></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 Id="rId3" Type="http://schemas.microsoft.com/office/2007/relationships/hdphoto" Target="../media/hdphoto2.wdp"/></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10.xml"/><Relationship Id="rId2" Type="http://schemas.openxmlformats.org/officeDocument/2006/relationships/image" Target="../media/image15.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10.xml"/><Relationship Id="rId2" Type="http://schemas.openxmlformats.org/officeDocument/2006/relationships/image" Target="../media/image20.jp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10.xml"/><Relationship Id="rId2" Type="http://schemas.openxmlformats.org/officeDocument/2006/relationships/image" Target="../media/image20.jp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11.xml"/><Relationship Id="rId2" Type="http://schemas.openxmlformats.org/officeDocument/2006/relationships/image" Target="../media/image15.jp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11.xml"/><Relationship Id="rId2" Type="http://schemas.openxmlformats.org/officeDocument/2006/relationships/image" Target="../media/image1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 Id="rId3" Type="http://schemas.microsoft.com/office/2007/relationships/hdphoto" Target="../media/hdphoto2.wdp"/></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 Id="rId3" Type="http://schemas.microsoft.com/office/2007/relationships/hdphoto" Target="../media/hdphoto2.wdp"/></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 Id="rId3" Type="http://schemas.microsoft.com/office/2007/relationships/hdphoto" Target="../media/hdphoto2.wdp"/></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 Id="rId3" Type="http://schemas.microsoft.com/office/2007/relationships/hdphoto" Target="../media/hdphoto2.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png"/><Relationship Id="rId3" Type="http://schemas.microsoft.com/office/2007/relationships/hdphoto" Target="../media/hdphoto2.wdp"/></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11.xml"/><Relationship Id="rId2" Type="http://schemas.openxmlformats.org/officeDocument/2006/relationships/image" Target="../media/image15.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11.xml"/><Relationship Id="rId2" Type="http://schemas.openxmlformats.org/officeDocument/2006/relationships/image" Target="../media/image2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4.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4.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11.xml"/><Relationship Id="rId2" Type="http://schemas.openxmlformats.org/officeDocument/2006/relationships/image" Target="../media/image20.jp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1" Type="http://schemas.openxmlformats.org/officeDocument/2006/relationships/slideMaster" Target="../slideMasters/slideMaster12.xml"/><Relationship Id="rId2" Type="http://schemas.openxmlformats.org/officeDocument/2006/relationships/image" Target="../media/image15.jp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5.wdp"/><Relationship Id="rId1" Type="http://schemas.openxmlformats.org/officeDocument/2006/relationships/slideMaster" Target="../slideMasters/slideMaster12.xml"/><Relationship Id="rId2" Type="http://schemas.openxmlformats.org/officeDocument/2006/relationships/image" Target="../media/image14.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microsoft.com/office/2007/relationships/hdphoto" Target="../media/hdphoto5.wdp"/></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microsoft.com/office/2007/relationships/hdphoto" Target="../media/hdphoto5.wdp"/></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microsoft.com/office/2007/relationships/hdphoto" Target="../media/hdphoto5.wdp"/></Relationships>
</file>

<file path=ppt/slideLayouts/_rels/slideLayout238.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4.png"/><Relationship Id="rId5" Type="http://schemas.microsoft.com/office/2007/relationships/hdphoto" Target="../media/hdphoto6.wdp"/><Relationship Id="rId1" Type="http://schemas.openxmlformats.org/officeDocument/2006/relationships/slideMaster" Target="../slideMasters/slideMaster12.xml"/><Relationship Id="rId2" Type="http://schemas.openxmlformats.org/officeDocument/2006/relationships/image" Target="../media/image23.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microsoft.com/office/2007/relationships/hdphoto" Target="../media/hdphoto5.wdp"/></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7.wdp"/><Relationship Id="rId1" Type="http://schemas.openxmlformats.org/officeDocument/2006/relationships/slideMaster" Target="../slideMasters/slideMaster12.xml"/><Relationship Id="rId2" Type="http://schemas.openxmlformats.org/officeDocument/2006/relationships/image" Target="../media/image15.jp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8.wdp"/><Relationship Id="rId5" Type="http://schemas.openxmlformats.org/officeDocument/2006/relationships/image" Target="../media/image22.png"/><Relationship Id="rId6" Type="http://schemas.microsoft.com/office/2007/relationships/hdphoto" Target="../media/hdphoto4.wdp"/><Relationship Id="rId1" Type="http://schemas.openxmlformats.org/officeDocument/2006/relationships/slideMaster" Target="../slideMasters/slideMaster12.xml"/><Relationship Id="rId2" Type="http://schemas.openxmlformats.org/officeDocument/2006/relationships/image" Target="../media/image20.jp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1" Type="http://schemas.openxmlformats.org/officeDocument/2006/relationships/slideMaster" Target="../slideMasters/slideMaster13.xml"/><Relationship Id="rId2" Type="http://schemas.openxmlformats.org/officeDocument/2006/relationships/image" Target="../media/image15.jp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5.wdp"/><Relationship Id="rId1" Type="http://schemas.openxmlformats.org/officeDocument/2006/relationships/slideMaster" Target="../slideMasters/slideMaster13.xml"/><Relationship Id="rId2" Type="http://schemas.openxmlformats.org/officeDocument/2006/relationships/image" Target="../media/image14.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png"/><Relationship Id="rId3" Type="http://schemas.microsoft.com/office/2007/relationships/hdphoto" Target="../media/hdphoto5.wdp"/></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png"/><Relationship Id="rId3" Type="http://schemas.microsoft.com/office/2007/relationships/hdphoto" Target="../media/hdphoto5.wdp"/></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png"/><Relationship Id="rId3" Type="http://schemas.microsoft.com/office/2007/relationships/hdphoto" Target="../media/hdphoto5.wdp"/></Relationships>
</file>

<file path=ppt/slideLayouts/_rels/slideLayout25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4.png"/><Relationship Id="rId5" Type="http://schemas.microsoft.com/office/2007/relationships/hdphoto" Target="../media/hdphoto6.wdp"/><Relationship Id="rId1" Type="http://schemas.openxmlformats.org/officeDocument/2006/relationships/slideMaster" Target="../slideMasters/slideMaster13.xml"/><Relationship Id="rId2" Type="http://schemas.openxmlformats.org/officeDocument/2006/relationships/image" Target="../media/image23.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png"/><Relationship Id="rId3" Type="http://schemas.microsoft.com/office/2007/relationships/hdphoto" Target="../media/hdphoto5.wdp"/></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7.wdp"/><Relationship Id="rId1" Type="http://schemas.openxmlformats.org/officeDocument/2006/relationships/slideMaster" Target="../slideMasters/slideMaster13.xml"/><Relationship Id="rId2" Type="http://schemas.openxmlformats.org/officeDocument/2006/relationships/image" Target="../media/image15.jp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8.wdp"/><Relationship Id="rId5" Type="http://schemas.openxmlformats.org/officeDocument/2006/relationships/image" Target="../media/image22.png"/><Relationship Id="rId6" Type="http://schemas.microsoft.com/office/2007/relationships/hdphoto" Target="../media/hdphoto4.wdp"/><Relationship Id="rId1" Type="http://schemas.openxmlformats.org/officeDocument/2006/relationships/slideMaster" Target="../slideMasters/slideMaster13.xml"/><Relationship Id="rId2" Type="http://schemas.openxmlformats.org/officeDocument/2006/relationships/image" Target="../media/image20.jp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4.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5.wdp"/><Relationship Id="rId1" Type="http://schemas.openxmlformats.org/officeDocument/2006/relationships/slideMaster" Target="../slideMasters/slideMaster14.xml"/><Relationship Id="rId2" Type="http://schemas.openxmlformats.org/officeDocument/2006/relationships/image" Target="../media/image14.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png"/><Relationship Id="rId3" Type="http://schemas.microsoft.com/office/2007/relationships/hdphoto" Target="../media/hdphoto5.wdp"/></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png"/><Relationship Id="rId3" Type="http://schemas.microsoft.com/office/2007/relationships/hdphoto" Target="../media/hdphoto5.wdp"/></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png"/><Relationship Id="rId3" Type="http://schemas.microsoft.com/office/2007/relationships/hdphoto" Target="../media/hdphoto5.wdp"/></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4.png"/><Relationship Id="rId5" Type="http://schemas.microsoft.com/office/2007/relationships/hdphoto" Target="../media/hdphoto6.wdp"/><Relationship Id="rId1" Type="http://schemas.openxmlformats.org/officeDocument/2006/relationships/slideMaster" Target="../slideMasters/slideMaster14.xml"/><Relationship Id="rId2" Type="http://schemas.openxmlformats.org/officeDocument/2006/relationships/image" Target="../media/image23.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png"/><Relationship Id="rId3" Type="http://schemas.microsoft.com/office/2007/relationships/hdphoto" Target="../media/hdphoto5.wdp"/></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7.wdp"/><Relationship Id="rId1" Type="http://schemas.openxmlformats.org/officeDocument/2006/relationships/slideMaster" Target="../slideMasters/slideMaster14.xml"/><Relationship Id="rId2" Type="http://schemas.openxmlformats.org/officeDocument/2006/relationships/image" Target="../media/image15.jp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8.wdp"/><Relationship Id="rId5" Type="http://schemas.openxmlformats.org/officeDocument/2006/relationships/image" Target="../media/image22.png"/><Relationship Id="rId6" Type="http://schemas.microsoft.com/office/2007/relationships/hdphoto" Target="../media/hdphoto4.wdp"/><Relationship Id="rId1" Type="http://schemas.openxmlformats.org/officeDocument/2006/relationships/slideMaster" Target="../slideMasters/slideMaster14.xml"/><Relationship Id="rId2" Type="http://schemas.openxmlformats.org/officeDocument/2006/relationships/image" Target="../media/image20.jp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4.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1" Type="http://schemas.openxmlformats.org/officeDocument/2006/relationships/slideMaster" Target="../slideMasters/slideMaster15.xml"/><Relationship Id="rId2" Type="http://schemas.openxmlformats.org/officeDocument/2006/relationships/image" Target="../media/image15.jp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5.wdp"/><Relationship Id="rId1" Type="http://schemas.openxmlformats.org/officeDocument/2006/relationships/slideMaster" Target="../slideMasters/slideMaster15.xml"/><Relationship Id="rId2" Type="http://schemas.openxmlformats.org/officeDocument/2006/relationships/image" Target="../media/image14.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png"/><Relationship Id="rId3" Type="http://schemas.microsoft.com/office/2007/relationships/hdphoto" Target="../media/hdphoto5.wdp"/></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png"/><Relationship Id="rId3" Type="http://schemas.microsoft.com/office/2007/relationships/hdphoto" Target="../media/hdphoto5.wdp"/></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png"/><Relationship Id="rId3" Type="http://schemas.microsoft.com/office/2007/relationships/hdphoto" Target="../media/hdphoto5.wdp"/></Relationships>
</file>

<file path=ppt/slideLayouts/_rels/slideLayout29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4.png"/><Relationship Id="rId5" Type="http://schemas.microsoft.com/office/2007/relationships/hdphoto" Target="../media/hdphoto6.wdp"/><Relationship Id="rId1" Type="http://schemas.openxmlformats.org/officeDocument/2006/relationships/slideMaster" Target="../slideMasters/slideMaster15.xml"/><Relationship Id="rId2" Type="http://schemas.openxmlformats.org/officeDocument/2006/relationships/image" Target="../media/image23.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3.png"/><Relationship Id="rId3" Type="http://schemas.microsoft.com/office/2007/relationships/hdphoto" Target="../media/hdphoto5.wdp"/></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7.wdp"/><Relationship Id="rId1" Type="http://schemas.openxmlformats.org/officeDocument/2006/relationships/slideMaster" Target="../slideMasters/slideMaster15.xml"/><Relationship Id="rId2" Type="http://schemas.openxmlformats.org/officeDocument/2006/relationships/image" Target="../media/image15.jp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8.wdp"/><Relationship Id="rId5" Type="http://schemas.openxmlformats.org/officeDocument/2006/relationships/image" Target="../media/image22.png"/><Relationship Id="rId6" Type="http://schemas.microsoft.com/office/2007/relationships/hdphoto" Target="../media/hdphoto4.wdp"/><Relationship Id="rId1" Type="http://schemas.openxmlformats.org/officeDocument/2006/relationships/slideMaster" Target="../slideMasters/slideMaster15.xml"/><Relationship Id="rId2" Type="http://schemas.openxmlformats.org/officeDocument/2006/relationships/image" Target="../media/image20.jp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1" Type="http://schemas.openxmlformats.org/officeDocument/2006/relationships/slideMaster" Target="../slideMasters/slideMaster16.xml"/><Relationship Id="rId2" Type="http://schemas.openxmlformats.org/officeDocument/2006/relationships/image" Target="../media/image15.jp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5.wdp"/><Relationship Id="rId1" Type="http://schemas.openxmlformats.org/officeDocument/2006/relationships/slideMaster" Target="../slideMasters/slideMaster16.xml"/><Relationship Id="rId2" Type="http://schemas.openxmlformats.org/officeDocument/2006/relationships/image" Target="../media/image14.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microsoft.com/office/2007/relationships/hdphoto" Target="../media/hdphoto5.wdp"/></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microsoft.com/office/2007/relationships/hdphoto" Target="../media/hdphoto5.wdp"/></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microsoft.com/office/2007/relationships/hdphoto" Target="../media/hdphoto5.wdp"/></Relationships>
</file>

<file path=ppt/slideLayouts/_rels/slideLayout31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4.png"/><Relationship Id="rId5" Type="http://schemas.microsoft.com/office/2007/relationships/hdphoto" Target="../media/hdphoto6.wdp"/><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 Id="rId3" Type="http://schemas.microsoft.com/office/2007/relationships/hdphoto" Target="../media/hdphoto5.wdp"/></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7.wdp"/><Relationship Id="rId1" Type="http://schemas.openxmlformats.org/officeDocument/2006/relationships/slideMaster" Target="../slideMasters/slideMaster16.xml"/><Relationship Id="rId2" Type="http://schemas.openxmlformats.org/officeDocument/2006/relationships/image" Target="../media/image15.jp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8.wdp"/><Relationship Id="rId5" Type="http://schemas.openxmlformats.org/officeDocument/2006/relationships/image" Target="../media/image22.png"/><Relationship Id="rId6" Type="http://schemas.microsoft.com/office/2007/relationships/hdphoto" Target="../media/hdphoto4.wdp"/><Relationship Id="rId1" Type="http://schemas.openxmlformats.org/officeDocument/2006/relationships/slideMaster" Target="../slideMasters/slideMaster16.xml"/><Relationship Id="rId2" Type="http://schemas.openxmlformats.org/officeDocument/2006/relationships/image" Target="../media/image20.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1" Type="http://schemas.openxmlformats.org/officeDocument/2006/relationships/slideMaster" Target="../slideMasters/slideMaster17.xml"/><Relationship Id="rId2" Type="http://schemas.openxmlformats.org/officeDocument/2006/relationships/image" Target="../media/image15.jp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5.wdp"/><Relationship Id="rId1" Type="http://schemas.openxmlformats.org/officeDocument/2006/relationships/slideMaster" Target="../slideMasters/slideMaster17.xml"/><Relationship Id="rId2" Type="http://schemas.openxmlformats.org/officeDocument/2006/relationships/image" Target="../media/image14.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 Id="rId3" Type="http://schemas.microsoft.com/office/2007/relationships/hdphoto" Target="../media/hdphoto5.wdp"/></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 Id="rId3" Type="http://schemas.microsoft.com/office/2007/relationships/hdphoto" Target="../media/hdphoto5.wdp"/></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 Id="rId3" Type="http://schemas.microsoft.com/office/2007/relationships/hdphoto" Target="../media/hdphoto5.wdp"/></Relationships>
</file>

<file path=ppt/slideLayouts/_rels/slideLayout33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4.png"/><Relationship Id="rId5" Type="http://schemas.microsoft.com/office/2007/relationships/hdphoto" Target="../media/hdphoto6.wdp"/><Relationship Id="rId1" Type="http://schemas.openxmlformats.org/officeDocument/2006/relationships/slideMaster" Target="../slideMasters/slideMaster17.xml"/><Relationship Id="rId2" Type="http://schemas.openxmlformats.org/officeDocument/2006/relationships/image" Target="../media/image23.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 Id="rId3" Type="http://schemas.microsoft.com/office/2007/relationships/hdphoto" Target="../media/hdphoto5.wdp"/></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7.wdp"/><Relationship Id="rId1" Type="http://schemas.openxmlformats.org/officeDocument/2006/relationships/slideMaster" Target="../slideMasters/slideMaster17.xml"/><Relationship Id="rId2" Type="http://schemas.openxmlformats.org/officeDocument/2006/relationships/image" Target="../media/image15.jp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8.wdp"/><Relationship Id="rId5" Type="http://schemas.openxmlformats.org/officeDocument/2006/relationships/image" Target="../media/image22.png"/><Relationship Id="rId6" Type="http://schemas.microsoft.com/office/2007/relationships/hdphoto" Target="../media/hdphoto4.wdp"/><Relationship Id="rId1" Type="http://schemas.openxmlformats.org/officeDocument/2006/relationships/slideMaster" Target="../slideMasters/slideMaster17.xml"/><Relationship Id="rId2" Type="http://schemas.openxmlformats.org/officeDocument/2006/relationships/image" Target="../media/image20.jp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1" Type="http://schemas.openxmlformats.org/officeDocument/2006/relationships/slideMaster" Target="../slideMasters/slideMaster18.xml"/><Relationship Id="rId2" Type="http://schemas.openxmlformats.org/officeDocument/2006/relationships/image" Target="../media/image15.jp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5.wdp"/><Relationship Id="rId1" Type="http://schemas.openxmlformats.org/officeDocument/2006/relationships/slideMaster" Target="../slideMasters/slideMaster18.xml"/><Relationship Id="rId2" Type="http://schemas.openxmlformats.org/officeDocument/2006/relationships/image" Target="../media/image14.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 Id="rId3" Type="http://schemas.microsoft.com/office/2007/relationships/hdphoto" Target="../media/hdphoto5.wdp"/></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 Id="rId3" Type="http://schemas.microsoft.com/office/2007/relationships/hdphoto" Target="../media/hdphoto5.wdp"/></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 Id="rId3" Type="http://schemas.microsoft.com/office/2007/relationships/hdphoto" Target="../media/hdphoto5.wdp"/></Relationships>
</file>

<file path=ppt/slideLayouts/_rels/slideLayout35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4.png"/><Relationship Id="rId5" Type="http://schemas.microsoft.com/office/2007/relationships/hdphoto" Target="../media/hdphoto6.wdp"/><Relationship Id="rId1" Type="http://schemas.openxmlformats.org/officeDocument/2006/relationships/slideMaster" Target="../slideMasters/slideMaster18.xml"/><Relationship Id="rId2" Type="http://schemas.openxmlformats.org/officeDocument/2006/relationships/image" Target="../media/image23.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3.png"/><Relationship Id="rId3" Type="http://schemas.microsoft.com/office/2007/relationships/hdphoto" Target="../media/hdphoto5.wdp"/></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7.wdp"/><Relationship Id="rId1" Type="http://schemas.openxmlformats.org/officeDocument/2006/relationships/slideMaster" Target="../slideMasters/slideMaster18.xml"/><Relationship Id="rId2" Type="http://schemas.openxmlformats.org/officeDocument/2006/relationships/image" Target="../media/image15.jp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8.wdp"/><Relationship Id="rId5" Type="http://schemas.openxmlformats.org/officeDocument/2006/relationships/image" Target="../media/image22.png"/><Relationship Id="rId6" Type="http://schemas.microsoft.com/office/2007/relationships/hdphoto" Target="../media/hdphoto4.wdp"/><Relationship Id="rId1" Type="http://schemas.openxmlformats.org/officeDocument/2006/relationships/slideMaster" Target="../slideMasters/slideMaster18.xml"/><Relationship Id="rId2" Type="http://schemas.openxmlformats.org/officeDocument/2006/relationships/image" Target="../media/image20.jp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4.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1" Type="http://schemas.openxmlformats.org/officeDocument/2006/relationships/slideMaster" Target="../slideMasters/slideMaster19.xml"/><Relationship Id="rId2" Type="http://schemas.openxmlformats.org/officeDocument/2006/relationships/image" Target="../media/image15.jp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5.wdp"/><Relationship Id="rId1" Type="http://schemas.openxmlformats.org/officeDocument/2006/relationships/slideMaster" Target="../slideMasters/slideMaster19.xml"/><Relationship Id="rId2" Type="http://schemas.openxmlformats.org/officeDocument/2006/relationships/image" Target="../media/image14.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3.png"/><Relationship Id="rId3" Type="http://schemas.microsoft.com/office/2007/relationships/hdphoto" Target="../media/hdphoto5.wdp"/></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3.png"/><Relationship Id="rId3" Type="http://schemas.microsoft.com/office/2007/relationships/hdphoto" Target="../media/hdphoto5.wdp"/></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3.png"/><Relationship Id="rId3" Type="http://schemas.microsoft.com/office/2007/relationships/hdphoto" Target="../media/hdphoto5.wdp"/></Relationships>
</file>

<file path=ppt/slideLayouts/_rels/slideLayout377.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4.png"/><Relationship Id="rId5" Type="http://schemas.microsoft.com/office/2007/relationships/hdphoto" Target="../media/hdphoto6.wdp"/><Relationship Id="rId1" Type="http://schemas.openxmlformats.org/officeDocument/2006/relationships/slideMaster" Target="../slideMasters/slideMaster19.xml"/><Relationship Id="rId2" Type="http://schemas.openxmlformats.org/officeDocument/2006/relationships/image" Target="../media/image23.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3.png"/><Relationship Id="rId3" Type="http://schemas.microsoft.com/office/2007/relationships/hdphoto" Target="../media/hdphoto5.wdp"/></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7.wdp"/><Relationship Id="rId1" Type="http://schemas.openxmlformats.org/officeDocument/2006/relationships/slideMaster" Target="../slideMasters/slideMaster19.xml"/><Relationship Id="rId2" Type="http://schemas.openxmlformats.org/officeDocument/2006/relationships/image" Target="../media/image15.jp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8.wdp"/><Relationship Id="rId5" Type="http://schemas.openxmlformats.org/officeDocument/2006/relationships/image" Target="../media/image22.png"/><Relationship Id="rId6" Type="http://schemas.microsoft.com/office/2007/relationships/hdphoto" Target="../media/hdphoto4.wdp"/><Relationship Id="rId1" Type="http://schemas.openxmlformats.org/officeDocument/2006/relationships/slideMaster" Target="../slideMasters/slideMaster19.xml"/><Relationship Id="rId2" Type="http://schemas.openxmlformats.org/officeDocument/2006/relationships/image" Target="../media/image20.jp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4.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1" Type="http://schemas.openxmlformats.org/officeDocument/2006/relationships/slideMaster" Target="../slideMasters/slideMaster20.xml"/><Relationship Id="rId2" Type="http://schemas.openxmlformats.org/officeDocument/2006/relationships/image" Target="../media/image15.jp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5.wdp"/><Relationship Id="rId1" Type="http://schemas.openxmlformats.org/officeDocument/2006/relationships/slideMaster" Target="../slideMasters/slideMaster20.xml"/><Relationship Id="rId2" Type="http://schemas.openxmlformats.org/officeDocument/2006/relationships/image" Target="../media/image14.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3.png"/><Relationship Id="rId3" Type="http://schemas.microsoft.com/office/2007/relationships/hdphoto" Target="../media/hdphoto5.wdp"/></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3.png"/><Relationship Id="rId3" Type="http://schemas.microsoft.com/office/2007/relationships/hdphoto" Target="../media/hdphoto5.wdp"/></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3.png"/><Relationship Id="rId3" Type="http://schemas.microsoft.com/office/2007/relationships/hdphoto" Target="../media/hdphoto5.wdp"/></Relationships>
</file>

<file path=ppt/slideLayouts/_rels/slideLayout396.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4.png"/><Relationship Id="rId5" Type="http://schemas.microsoft.com/office/2007/relationships/hdphoto" Target="../media/hdphoto6.wdp"/><Relationship Id="rId1" Type="http://schemas.openxmlformats.org/officeDocument/2006/relationships/slideMaster" Target="../slideMasters/slideMaster20.xml"/><Relationship Id="rId2" Type="http://schemas.openxmlformats.org/officeDocument/2006/relationships/image" Target="../media/image23.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3.png"/><Relationship Id="rId3" Type="http://schemas.microsoft.com/office/2007/relationships/hdphoto" Target="../media/hdphoto5.wdp"/></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7.wdp"/><Relationship Id="rId1" Type="http://schemas.openxmlformats.org/officeDocument/2006/relationships/slideMaster" Target="../slideMasters/slideMaster20.xml"/><Relationship Id="rId2" Type="http://schemas.openxmlformats.org/officeDocument/2006/relationships/image" Target="../media/image15.jp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8.wdp"/><Relationship Id="rId5" Type="http://schemas.openxmlformats.org/officeDocument/2006/relationships/image" Target="../media/image22.png"/><Relationship Id="rId6" Type="http://schemas.microsoft.com/office/2007/relationships/hdphoto" Target="../media/hdphoto4.wdp"/><Relationship Id="rId1" Type="http://schemas.openxmlformats.org/officeDocument/2006/relationships/slideMaster" Target="../slideMasters/slideMaster20.xml"/><Relationship Id="rId2" Type="http://schemas.openxmlformats.org/officeDocument/2006/relationships/image" Target="../media/image20.jp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4.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4.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2.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3.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4.jp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5.jp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jp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7.jp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8.jp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9.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0.jp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1.jp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2.jp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2.jp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3.jp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2.xml"/><Relationship Id="rId2" Type="http://schemas.openxmlformats.org/officeDocument/2006/relationships/image" Target="../media/image29.jp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2.xml"/><Relationship Id="rId2" Type="http://schemas.openxmlformats.org/officeDocument/2006/relationships/image" Target="../media/image34.jp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2.xml"/><Relationship Id="rId2" Type="http://schemas.openxmlformats.org/officeDocument/2006/relationships/image" Target="../media/image35.jp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2.xml"/><Relationship Id="rId2" Type="http://schemas.openxmlformats.org/officeDocument/2006/relationships/image" Target="../media/image36.jp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2.xml"/><Relationship Id="rId2" Type="http://schemas.openxmlformats.org/officeDocument/2006/relationships/image" Target="../media/image37.jp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2.xml"/><Relationship Id="rId2" Type="http://schemas.openxmlformats.org/officeDocument/2006/relationships/image" Target="../media/image38.jp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39.jp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3.xml"/><Relationship Id="rId2" Type="http://schemas.openxmlformats.org/officeDocument/2006/relationships/image" Target="../media/image29.jp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3.xml"/><Relationship Id="rId2" Type="http://schemas.openxmlformats.org/officeDocument/2006/relationships/image" Target="../media/image34.jp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3.xml"/><Relationship Id="rId2" Type="http://schemas.openxmlformats.org/officeDocument/2006/relationships/image" Target="../media/image35.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3.xml"/><Relationship Id="rId2" Type="http://schemas.openxmlformats.org/officeDocument/2006/relationships/image" Target="../media/image36.jp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3.xml"/><Relationship Id="rId2" Type="http://schemas.openxmlformats.org/officeDocument/2006/relationships/image" Target="../media/image37.jpg"/></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3.xml"/><Relationship Id="rId2" Type="http://schemas.openxmlformats.org/officeDocument/2006/relationships/image" Target="../media/image38.jp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39.jp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4.xml"/><Relationship Id="rId2" Type="http://schemas.openxmlformats.org/officeDocument/2006/relationships/image" Target="../media/image29.jp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4.xml"/><Relationship Id="rId2" Type="http://schemas.openxmlformats.org/officeDocument/2006/relationships/image" Target="../media/image34.jp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4.xml"/><Relationship Id="rId2" Type="http://schemas.openxmlformats.org/officeDocument/2006/relationships/image" Target="../media/image35.jp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4.xml"/><Relationship Id="rId2" Type="http://schemas.openxmlformats.org/officeDocument/2006/relationships/image" Target="../media/image36.jp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4.xml"/><Relationship Id="rId2" Type="http://schemas.openxmlformats.org/officeDocument/2006/relationships/image" Target="../media/image37.jp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4.xml"/><Relationship Id="rId2" Type="http://schemas.openxmlformats.org/officeDocument/2006/relationships/image" Target="../media/image38.jp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39.jp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5.xml"/><Relationship Id="rId2" Type="http://schemas.openxmlformats.org/officeDocument/2006/relationships/image" Target="../media/image29.jp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5.xml"/><Relationship Id="rId2" Type="http://schemas.openxmlformats.org/officeDocument/2006/relationships/image" Target="../media/image34.jp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5.xml"/><Relationship Id="rId2" Type="http://schemas.openxmlformats.org/officeDocument/2006/relationships/image" Target="../media/image35.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5.xml"/><Relationship Id="rId2" Type="http://schemas.openxmlformats.org/officeDocument/2006/relationships/image" Target="../media/image36.jp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5.xml"/><Relationship Id="rId2" Type="http://schemas.openxmlformats.org/officeDocument/2006/relationships/image" Target="../media/image37.jpg"/></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5.xml"/><Relationship Id="rId2" Type="http://schemas.openxmlformats.org/officeDocument/2006/relationships/image" Target="../media/image38.jp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39.jp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6.xml"/><Relationship Id="rId2" Type="http://schemas.openxmlformats.org/officeDocument/2006/relationships/image" Target="../media/image29.jp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6.xml"/><Relationship Id="rId2" Type="http://schemas.openxmlformats.org/officeDocument/2006/relationships/image" Target="../media/image34.jp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6.xml"/><Relationship Id="rId2" Type="http://schemas.openxmlformats.org/officeDocument/2006/relationships/image" Target="../media/image35.jp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6.xml"/><Relationship Id="rId2" Type="http://schemas.openxmlformats.org/officeDocument/2006/relationships/image" Target="../media/image36.jp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6.xml"/><Relationship Id="rId2" Type="http://schemas.openxmlformats.org/officeDocument/2006/relationships/image" Target="../media/image37.jp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6.xml"/><Relationship Id="rId2" Type="http://schemas.openxmlformats.org/officeDocument/2006/relationships/image" Target="../media/image38.jp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39.jpg"/></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7.xml"/><Relationship Id="rId2" Type="http://schemas.openxmlformats.org/officeDocument/2006/relationships/image" Target="../media/image29.jp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7.xml"/><Relationship Id="rId2" Type="http://schemas.openxmlformats.org/officeDocument/2006/relationships/image" Target="../media/image34.jp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7.xml"/><Relationship Id="rId2" Type="http://schemas.openxmlformats.org/officeDocument/2006/relationships/image" Target="../media/image35.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7.xml"/><Relationship Id="rId2" Type="http://schemas.openxmlformats.org/officeDocument/2006/relationships/image" Target="../media/image36.jpg"/></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7.xml"/><Relationship Id="rId2" Type="http://schemas.openxmlformats.org/officeDocument/2006/relationships/image" Target="../media/image37.jp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7.xml"/><Relationship Id="rId2" Type="http://schemas.openxmlformats.org/officeDocument/2006/relationships/image" Target="../media/image38.jpg"/></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39.jp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8.xml"/><Relationship Id="rId2" Type="http://schemas.openxmlformats.org/officeDocument/2006/relationships/image" Target="../media/image29.jp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8.xml"/><Relationship Id="rId2" Type="http://schemas.openxmlformats.org/officeDocument/2006/relationships/image" Target="../media/image34.jp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8.xml"/><Relationship Id="rId2" Type="http://schemas.openxmlformats.org/officeDocument/2006/relationships/image" Target="../media/image35.jp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8.xml"/><Relationship Id="rId2" Type="http://schemas.openxmlformats.org/officeDocument/2006/relationships/image" Target="../media/image36.jp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png"/><Relationship Id="rId1" Type="http://schemas.openxmlformats.org/officeDocument/2006/relationships/slideMaster" Target="../slideMasters/slideMaster28.xml"/><Relationship Id="rId2" Type="http://schemas.openxmlformats.org/officeDocument/2006/relationships/image" Target="../media/image37.jp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Master" Target="../slideMasters/slideMaster28.xml"/><Relationship Id="rId2" Type="http://schemas.openxmlformats.org/officeDocument/2006/relationships/image" Target="../media/image38.jpg"/></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8.xml"/><Relationship Id="rId2" Type="http://schemas.openxmlformats.org/officeDocument/2006/relationships/image" Target="../media/image39.jp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29.xml"/><Relationship Id="rId2" Type="http://schemas.openxmlformats.org/officeDocument/2006/relationships/image" Target="../media/image15.jpg"/></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29.xml"/><Relationship Id="rId2" Type="http://schemas.openxmlformats.org/officeDocument/2006/relationships/image" Target="../media/image14.png"/></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7.png"/><Relationship Id="rId3" Type="http://schemas.microsoft.com/office/2007/relationships/hdphoto" Target="../media/hdphoto2.wdp"/></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7.png"/><Relationship Id="rId3" Type="http://schemas.microsoft.com/office/2007/relationships/hdphoto" Target="../media/hdphoto2.wdp"/></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7.png"/><Relationship Id="rId3" Type="http://schemas.microsoft.com/office/2007/relationships/hdphoto" Target="../media/hdphoto2.wdp"/></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7.png"/><Relationship Id="rId3" Type="http://schemas.microsoft.com/office/2007/relationships/hdphoto" Target="../media/hdphoto2.wdp"/></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7.png"/><Relationship Id="rId3" Type="http://schemas.microsoft.com/office/2007/relationships/hdphoto" Target="../media/hdphoto2.wdp"/></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29.xml"/><Relationship Id="rId2" Type="http://schemas.openxmlformats.org/officeDocument/2006/relationships/image" Target="../media/image15.jpg"/></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29.xml"/><Relationship Id="rId2" Type="http://schemas.openxmlformats.org/officeDocument/2006/relationships/image" Target="../media/image2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4.png"/></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9.xml"/><Relationship Id="rId2" Type="http://schemas.openxmlformats.org/officeDocument/2006/relationships/image" Target="../media/image14.png"/></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0.xml"/><Relationship Id="rId2" Type="http://schemas.openxmlformats.org/officeDocument/2006/relationships/image" Target="../media/image15.jpg"/></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30.xml"/><Relationship Id="rId2" Type="http://schemas.openxmlformats.org/officeDocument/2006/relationships/image" Target="../media/image14.png"/></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7.png"/><Relationship Id="rId3" Type="http://schemas.microsoft.com/office/2007/relationships/hdphoto" Target="../media/hdphoto2.wdp"/></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7.png"/><Relationship Id="rId3" Type="http://schemas.microsoft.com/office/2007/relationships/hdphoto" Target="../media/hdphoto2.wdp"/></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7.png"/><Relationship Id="rId3" Type="http://schemas.microsoft.com/office/2007/relationships/hdphoto" Target="../media/hdphoto2.wdp"/></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7.png"/><Relationship Id="rId3" Type="http://schemas.microsoft.com/office/2007/relationships/hdphoto" Target="../media/hdphoto2.wdp"/></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7.png"/><Relationship Id="rId3" Type="http://schemas.microsoft.com/office/2007/relationships/hdphoto" Target="../media/hdphoto2.wdp"/></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0.xml"/><Relationship Id="rId2" Type="http://schemas.openxmlformats.org/officeDocument/2006/relationships/image" Target="../media/image15.jpg"/></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30.xml"/><Relationship Id="rId2" Type="http://schemas.openxmlformats.org/officeDocument/2006/relationships/image" Target="../media/image20.jpg"/></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0.xml"/><Relationship Id="rId2" Type="http://schemas.openxmlformats.org/officeDocument/2006/relationships/image" Target="../media/image14.png"/></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22.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1.xml"/><Relationship Id="rId2" Type="http://schemas.openxmlformats.org/officeDocument/2006/relationships/image" Target="../media/image15.jpg"/></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31.xml"/><Relationship Id="rId2" Type="http://schemas.openxmlformats.org/officeDocument/2006/relationships/image" Target="../media/image14.png"/></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7.png"/><Relationship Id="rId3" Type="http://schemas.microsoft.com/office/2007/relationships/hdphoto" Target="../media/hdphoto2.wdp"/></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7.png"/><Relationship Id="rId3" Type="http://schemas.microsoft.com/office/2007/relationships/hdphoto" Target="../media/hdphoto2.wdp"/></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7.png"/><Relationship Id="rId3" Type="http://schemas.microsoft.com/office/2007/relationships/hdphoto" Target="../media/hdphoto2.wdp"/></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7.png"/><Relationship Id="rId3" Type="http://schemas.microsoft.com/office/2007/relationships/hdphoto" Target="../media/hdphoto2.wdp"/></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7.png"/><Relationship Id="rId3" Type="http://schemas.microsoft.com/office/2007/relationships/hdphoto" Target="../media/hdphoto2.wdp"/></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g"/></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5.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1.xml"/><Relationship Id="rId2" Type="http://schemas.openxmlformats.org/officeDocument/2006/relationships/image" Target="../media/image15.jpg"/></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31.xml"/><Relationship Id="rId2" Type="http://schemas.openxmlformats.org/officeDocument/2006/relationships/image" Target="../media/image20.jpg"/></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4.png"/></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1.xml"/><Relationship Id="rId2" Type="http://schemas.openxmlformats.org/officeDocument/2006/relationships/image" Target="../media/image17.png"/><Relationship Id="rId3" Type="http://schemas.microsoft.com/office/2007/relationships/hdphoto" Target="../media/hdphoto2.wdp"/></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42.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2.xml"/><Relationship Id="rId2" Type="http://schemas.openxmlformats.org/officeDocument/2006/relationships/image" Target="../media/image15.jpg"/></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32.xml"/><Relationship Id="rId2" Type="http://schemas.openxmlformats.org/officeDocument/2006/relationships/image" Target="../media/image14.png"/></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7.png"/><Relationship Id="rId3" Type="http://schemas.microsoft.com/office/2007/relationships/hdphoto" Target="../media/hdphoto2.wdp"/></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7.png"/><Relationship Id="rId3" Type="http://schemas.microsoft.com/office/2007/relationships/hdphoto" Target="../media/hdphoto2.wdp"/></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7.png"/><Relationship Id="rId3" Type="http://schemas.microsoft.com/office/2007/relationships/hdphoto" Target="../media/hdphoto2.wdp"/></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7.png"/><Relationship Id="rId3" Type="http://schemas.microsoft.com/office/2007/relationships/hdphoto" Target="../media/hdphoto2.wdp"/></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7.png"/><Relationship Id="rId3" Type="http://schemas.microsoft.com/office/2007/relationships/hdphoto" Target="../media/hdphoto2.wdp"/></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2.xml"/><Relationship Id="rId2" Type="http://schemas.openxmlformats.org/officeDocument/2006/relationships/image" Target="../media/image15.jpg"/></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32.xml"/><Relationship Id="rId2" Type="http://schemas.openxmlformats.org/officeDocument/2006/relationships/image" Target="../media/image20.jpg"/></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4.png"/></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jpg"/></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32.xml"/><Relationship Id="rId2" Type="http://schemas.openxmlformats.org/officeDocument/2006/relationships/image" Target="../media/image17.png"/><Relationship Id="rId3" Type="http://schemas.microsoft.com/office/2007/relationships/hdphoto" Target="../media/hdphoto2.wdp"/></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3.xml"/><Relationship Id="rId2" Type="http://schemas.openxmlformats.org/officeDocument/2006/relationships/image" Target="../media/image15.jpg"/></Relationships>
</file>

<file path=ppt/slideLayouts/_rels/slideLayout763.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33.xml"/><Relationship Id="rId2" Type="http://schemas.openxmlformats.org/officeDocument/2006/relationships/image" Target="../media/image14.png"/></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7.png"/><Relationship Id="rId3" Type="http://schemas.microsoft.com/office/2007/relationships/hdphoto" Target="../media/hdphoto2.wdp"/></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7.png"/><Relationship Id="rId3" Type="http://schemas.microsoft.com/office/2007/relationships/hdphoto" Target="../media/hdphoto2.wdp"/></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7.png"/><Relationship Id="rId3" Type="http://schemas.microsoft.com/office/2007/relationships/hdphoto" Target="../media/hdphoto2.wdp"/></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7.png"/><Relationship Id="rId3" Type="http://schemas.microsoft.com/office/2007/relationships/hdphoto" Target="../media/hdphoto2.wdp"/></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7.png"/><Relationship Id="rId3" Type="http://schemas.microsoft.com/office/2007/relationships/hdphoto" Target="../media/hdphoto2.wdp"/></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jpg"/></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3.xml"/><Relationship Id="rId2" Type="http://schemas.openxmlformats.org/officeDocument/2006/relationships/image" Target="../media/image15.jpg"/></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777.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33.xml"/><Relationship Id="rId2" Type="http://schemas.openxmlformats.org/officeDocument/2006/relationships/image" Target="../media/image20.jpg"/></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4.png"/></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4.xml"/><Relationship Id="rId2" Type="http://schemas.openxmlformats.org/officeDocument/2006/relationships/image" Target="../media/image15.jpg"/></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2.wdp"/><Relationship Id="rId1" Type="http://schemas.openxmlformats.org/officeDocument/2006/relationships/slideMaster" Target="../slideMasters/slideMaster34.xml"/><Relationship Id="rId2" Type="http://schemas.openxmlformats.org/officeDocument/2006/relationships/image" Target="../media/image14.png"/></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7.png"/><Relationship Id="rId3" Type="http://schemas.microsoft.com/office/2007/relationships/hdphoto" Target="../media/hdphoto2.wdp"/></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7.png"/><Relationship Id="rId3" Type="http://schemas.microsoft.com/office/2007/relationships/hdphoto" Target="../media/hdphoto2.wdp"/></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7.png"/><Relationship Id="rId3" Type="http://schemas.microsoft.com/office/2007/relationships/hdphoto" Target="../media/hdphoto2.wdp"/></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7.png"/><Relationship Id="rId3" Type="http://schemas.microsoft.com/office/2007/relationships/hdphoto" Target="../media/hdphoto2.wdp"/></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7.png"/><Relationship Id="rId3" Type="http://schemas.microsoft.com/office/2007/relationships/hdphoto" Target="../media/hdphoto2.wdp"/></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4.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1" Type="http://schemas.openxmlformats.org/officeDocument/2006/relationships/slideMaster" Target="../slideMasters/slideMaster34.xml"/><Relationship Id="rId2" Type="http://schemas.openxmlformats.org/officeDocument/2006/relationships/image" Target="../media/image15.jpg"/></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8.jpg"/><Relationship Id="rId3" Type="http://schemas.openxmlformats.org/officeDocument/2006/relationships/image" Target="../media/image19.png"/></Relationships>
</file>

<file path=ppt/slideLayouts/_rels/slideLayout796.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3.wdp"/><Relationship Id="rId5" Type="http://schemas.openxmlformats.org/officeDocument/2006/relationships/image" Target="../media/image16.png"/><Relationship Id="rId6" Type="http://schemas.microsoft.com/office/2007/relationships/hdphoto" Target="../media/hdphoto1.wdp"/><Relationship Id="rId1" Type="http://schemas.openxmlformats.org/officeDocument/2006/relationships/slideMaster" Target="../slideMasters/slideMaster34.xml"/><Relationship Id="rId2" Type="http://schemas.openxmlformats.org/officeDocument/2006/relationships/image" Target="../media/image20.jpg"/></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4.png"/></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34.xml"/><Relationship Id="rId2" Type="http://schemas.openxmlformats.org/officeDocument/2006/relationships/image" Target="../media/image14.png"/></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204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80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520251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010111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110545352"/>
      </p:ext>
    </p:extLst>
  </p:cSld>
  <p:clrMapOvr>
    <a:masterClrMapping/>
  </p:clrMapOvr>
  <p:transition xmlns:p14="http://schemas.microsoft.com/office/powerpoint/2010/mai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993089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894227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04320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175327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29294743"/>
      </p:ext>
    </p:extLst>
  </p:cSld>
  <p:clrMapOvr>
    <a:masterClrMapping/>
  </p:clrMapOvr>
  <p:transition xmlns:p14="http://schemas.microsoft.com/office/powerpoint/2010/mai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8851435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817528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81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4513102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555096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7989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4918788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561675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175376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11179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710618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2256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9002738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0774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735870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561614827"/>
      </p:ext>
    </p:extLst>
  </p:cSld>
  <p:clrMapOvr>
    <a:masterClrMapping/>
  </p:clrMapOvr>
  <p:transition xmlns:p14="http://schemas.microsoft.com/office/powerpoint/2010/mai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73630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63798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5006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9711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02674995"/>
      </p:ext>
    </p:extLst>
  </p:cSld>
  <p:clrMapOvr>
    <a:masterClrMapping/>
  </p:clrMapOvr>
  <p:transition xmlns:p14="http://schemas.microsoft.com/office/powerpoint/2010/mai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730838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538507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8534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158217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5242005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0345368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85821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90131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352064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42243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2081802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2424363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171618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30676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662592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99059318"/>
      </p:ext>
    </p:extLst>
  </p:cSld>
  <p:clrMapOvr>
    <a:masterClrMapping/>
  </p:clrMapOvr>
  <p:transition xmlns:p14="http://schemas.microsoft.com/office/powerpoint/2010/mai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4381754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02034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67302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33509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427688895"/>
      </p:ext>
    </p:extLst>
  </p:cSld>
  <p:clrMapOvr>
    <a:masterClrMapping/>
  </p:clrMapOvr>
  <p:transition xmlns:p14="http://schemas.microsoft.com/office/powerpoint/2010/mai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6192574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2022817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2981655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8879693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289394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0511184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39701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324193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3518505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07995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570496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5855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791601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60705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727689"/>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88339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404278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031846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98195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642453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17346300"/>
      </p:ext>
    </p:extLst>
  </p:cSld>
  <p:clrMapOvr>
    <a:masterClrMapping/>
  </p:clrMapOvr>
  <p:transition xmlns:p14="http://schemas.microsoft.com/office/powerpoint/2010/mai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2809690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7468123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6716210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9869240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2020327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008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5902409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79965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667458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2787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42872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27182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679025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611715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75281728"/>
      </p:ext>
    </p:extLst>
  </p:cSld>
  <p:clrMapOvr>
    <a:masterClrMapping/>
  </p:clrMapOvr>
  <p:transition xmlns:p14="http://schemas.microsoft.com/office/powerpoint/2010/mai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81420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927272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520103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97948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0539959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022108019"/>
      </p:ext>
    </p:extLst>
  </p:cSld>
  <p:clrMapOvr>
    <a:masterClrMapping/>
  </p:clrMapOvr>
  <p:transition xmlns:p14="http://schemas.microsoft.com/office/powerpoint/2010/mai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3138288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11898148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13610027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0345380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0243635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60753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975790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216790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096255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86876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782250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97351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767860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643350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16552324"/>
      </p:ext>
    </p:extLst>
  </p:cSld>
  <p:clrMapOvr>
    <a:masterClrMapping/>
  </p:clrMapOvr>
  <p:transition xmlns:p14="http://schemas.microsoft.com/office/powerpoint/2010/mai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55536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67796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865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3096385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1394721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864135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37780207"/>
      </p:ext>
    </p:extLst>
  </p:cSld>
  <p:clrMapOvr>
    <a:masterClrMapping/>
  </p:clrMapOvr>
  <p:transition xmlns:p14="http://schemas.microsoft.com/office/powerpoint/2010/mai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439629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8559224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218229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8518494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41033599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15169297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214001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9345911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216625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4763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05356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06727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020100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580960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857395383"/>
      </p:ext>
    </p:extLst>
  </p:cSld>
  <p:clrMapOvr>
    <a:masterClrMapping/>
  </p:clrMapOvr>
  <p:transition xmlns:p14="http://schemas.microsoft.com/office/powerpoint/2010/mai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00266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31266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650068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580509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12482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445403063"/>
      </p:ext>
    </p:extLst>
  </p:cSld>
  <p:clrMapOvr>
    <a:masterClrMapping/>
  </p:clrMapOvr>
  <p:transition xmlns:p14="http://schemas.microsoft.com/office/powerpoint/2010/mai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2602808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1919475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7443921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135985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2843967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979405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386652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0656323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0574849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9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559991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2"/>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8" y="4343402"/>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2"/>
            <a:ext cx="1596068"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8" cy="290339"/>
          </a:xfrm>
          <a:prstGeom prst="rect">
            <a:avLst/>
          </a:prstGeom>
        </p:spPr>
      </p:pic>
    </p:spTree>
    <p:extLst>
      <p:ext uri="{BB962C8B-B14F-4D97-AF65-F5344CB8AC3E}">
        <p14:creationId xmlns:p14="http://schemas.microsoft.com/office/powerpoint/2010/main" val="1891740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3671535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023847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613801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8487051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691972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4816895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187879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087995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41363954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8237359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79881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1522867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64849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9478489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9008566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381160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260257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87355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26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358550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550859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5737220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40304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026224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69202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657093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9007223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3363737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078692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92809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424293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3342160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21563751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907032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0028262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0365683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252208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4637187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40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034094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5822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6769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86114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0607313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268069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30244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778442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580077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36817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7369996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3200351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80591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932478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2064173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327529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40531278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8929329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6630261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79592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0156597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9163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027813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5033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7506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119956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61937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2277203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6191800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4598861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765337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6390519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168270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556176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533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754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143596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764055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40085350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3944536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4468202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930214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863885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26000833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04176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312756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10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940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36880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1421332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7494207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918987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4735265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033110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37086430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17851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1880921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15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9341423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280120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2989090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5504003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5664667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688064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958481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927447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14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933115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66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70392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37493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9836884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663270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27687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085933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592627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8399336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5000899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6194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03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7063338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1844124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8474556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790221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22771502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33775767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39417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7490524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941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525462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893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8028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423053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798896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2174398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8036171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7429018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20265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1051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4070590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21214092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724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3709671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4041487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10215352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511677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42183549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1874613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688496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087382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2796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4407698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569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92549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7592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19054660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9104268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6459091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35855298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2818479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13428622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7685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3029859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18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8997340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2367270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8276709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1206307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17228638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2415110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6821340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41975780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22599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946501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01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68567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61" y="2234115"/>
            <a:ext cx="8375703" cy="1359196"/>
          </a:xfrm>
        </p:spPr>
        <p:txBody>
          <a:bodyPr anchor="ctr" anchorCtr="0">
            <a:noAutofit/>
          </a:bodyPr>
          <a:lstStyle>
            <a:lvl1pPr>
              <a:lnSpc>
                <a:spcPct val="90000"/>
              </a:lnSpc>
              <a:defRPr sz="6667"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62" y="4612354"/>
            <a:ext cx="5455753" cy="1144929"/>
          </a:xfrm>
        </p:spPr>
        <p:txBody>
          <a:bodyPr/>
          <a:lstStyle>
            <a:lvl1pPr marL="0" indent="0">
              <a:buFont typeface="Arial" pitchFamily="34" charset="0"/>
              <a:buNone/>
              <a:defRPr sz="2400">
                <a:solidFill>
                  <a:schemeClr val="bg1">
                    <a:alpha val="98000"/>
                  </a:schemeClr>
                </a:solidFill>
                <a:latin typeface="+mj-lt"/>
              </a:defRPr>
            </a:lvl1pPr>
            <a:lvl2pPr marL="460244" indent="0">
              <a:buFont typeface="Arial" pitchFamily="34" charset="0"/>
              <a:buNone/>
              <a:defRPr/>
            </a:lvl2pPr>
            <a:lvl3pPr marL="855433" indent="0">
              <a:buFont typeface="Arial" pitchFamily="34" charset="0"/>
              <a:buNone/>
              <a:defRPr/>
            </a:lvl3pPr>
            <a:lvl4pPr marL="1258557" indent="0">
              <a:buFont typeface="Arial" pitchFamily="34" charset="0"/>
              <a:buNone/>
              <a:defRPr/>
            </a:lvl4pPr>
            <a:lvl5pPr marL="16045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0305210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57" indent="-40312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28" indent="-3459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01" indent="-3364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6678622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2035429"/>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96" indent="-34281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10" indent="-342810">
              <a:spcBef>
                <a:spcPts val="0"/>
              </a:spcBef>
              <a:spcAft>
                <a:spcPts val="400"/>
              </a:spcAft>
              <a:buFont typeface="Arial" pitchFamily="34" charset="0"/>
              <a:buChar char="•"/>
              <a:defRPr/>
            </a:lvl5pPr>
            <a:lvl6pPr marL="1033182" indent="-342810">
              <a:buFont typeface="Arial" pitchFamily="34" charset="0"/>
              <a:buChar char="•"/>
              <a:defRPr sz="2400">
                <a:gradFill>
                  <a:gsLst>
                    <a:gs pos="0">
                      <a:srgbClr val="595959"/>
                    </a:gs>
                    <a:gs pos="86000">
                      <a:srgbClr val="595959"/>
                    </a:gs>
                  </a:gsLst>
                  <a:lin ang="5400000" scaled="0"/>
                </a:gradFill>
              </a:defRPr>
            </a:lvl6pPr>
            <a:lvl7pPr marL="1255381" indent="-225365">
              <a:defRPr>
                <a:gradFill>
                  <a:gsLst>
                    <a:gs pos="0">
                      <a:srgbClr val="595959"/>
                    </a:gs>
                    <a:gs pos="86000">
                      <a:srgbClr val="595959"/>
                    </a:gs>
                  </a:gsLst>
                  <a:lin ang="5400000" scaled="0"/>
                </a:gradFill>
              </a:defRPr>
            </a:lvl7pPr>
            <a:lvl8pPr marL="1487091" indent="-231710">
              <a:defRPr>
                <a:gradFill>
                  <a:gsLst>
                    <a:gs pos="0">
                      <a:srgbClr val="595959"/>
                    </a:gs>
                    <a:gs pos="86000">
                      <a:srgbClr val="595959"/>
                    </a:gs>
                  </a:gsLst>
                  <a:lin ang="5400000" scaled="0"/>
                </a:gradFill>
              </a:defRPr>
            </a:lvl8pPr>
          </a:lstStyle>
          <a:p>
            <a:pPr marL="345981" lvl="0" indent="-345981" algn="l" defTabSz="914120" rtl="0" eaLnBrk="1" latinLnBrk="0" hangingPunct="1">
              <a:lnSpc>
                <a:spcPct val="90000"/>
              </a:lnSpc>
              <a:spcBef>
                <a:spcPct val="20000"/>
              </a:spcBef>
              <a:buSzPct val="90000"/>
              <a:buFont typeface="Arial" pitchFamily="34" charset="0"/>
              <a:buChar char="•"/>
            </a:pPr>
            <a:r>
              <a:rPr lang="en-US" smtClean="0"/>
              <a:t>Click to edit Master text styles</a:t>
            </a:r>
          </a:p>
          <a:p>
            <a:pPr marL="345981" lvl="1" indent="-345981" algn="l" defTabSz="914120" rtl="0" eaLnBrk="1" latinLnBrk="0" hangingPunct="1">
              <a:lnSpc>
                <a:spcPct val="90000"/>
              </a:lnSpc>
              <a:spcBef>
                <a:spcPct val="20000"/>
              </a:spcBef>
              <a:buSzPct val="90000"/>
              <a:buFont typeface="Arial" pitchFamily="34" charset="0"/>
              <a:buChar char="•"/>
            </a:pPr>
            <a:r>
              <a:rPr lang="en-US" smtClean="0"/>
              <a:t>Second level</a:t>
            </a:r>
          </a:p>
          <a:p>
            <a:pPr marL="345981" lvl="2" indent="-345981" algn="l" defTabSz="914120" rtl="0" eaLnBrk="1" latinLnBrk="0" hangingPunct="1">
              <a:lnSpc>
                <a:spcPct val="90000"/>
              </a:lnSpc>
              <a:spcBef>
                <a:spcPct val="20000"/>
              </a:spcBef>
              <a:buSzPct val="90000"/>
              <a:buFont typeface="Arial" pitchFamily="34" charset="0"/>
              <a:buChar char="•"/>
            </a:pPr>
            <a:r>
              <a:rPr lang="en-US" smtClean="0"/>
              <a:t>Third level</a:t>
            </a:r>
          </a:p>
          <a:p>
            <a:pPr marL="345981" lvl="3" indent="-345981" algn="l" defTabSz="914120" rtl="0" eaLnBrk="1" latinLnBrk="0" hangingPunct="1">
              <a:lnSpc>
                <a:spcPct val="90000"/>
              </a:lnSpc>
              <a:spcBef>
                <a:spcPct val="20000"/>
              </a:spcBef>
              <a:buSzPct val="90000"/>
              <a:buFont typeface="Arial" pitchFamily="34" charset="0"/>
              <a:buChar char="•"/>
            </a:pPr>
            <a:r>
              <a:rPr lang="en-US" smtClean="0"/>
              <a:t>Fourth level</a:t>
            </a:r>
          </a:p>
          <a:p>
            <a:pPr marL="345981" lvl="4" indent="-345981" algn="l" defTabSz="91412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2329277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7"/>
          </a:xfrm>
        </p:spPr>
        <p:txBody>
          <a:bodyPr/>
          <a:lstStyle>
            <a:lvl1pPr marL="341223" indent="-341223">
              <a:lnSpc>
                <a:spcPct val="90000"/>
              </a:lnSpc>
              <a:buSzPct val="80000"/>
              <a:buFont typeface="Arial" pitchFamily="34" charset="0"/>
              <a:buChar char="•"/>
              <a:defRPr sz="3200"/>
            </a:lvl1pPr>
            <a:lvl2pPr marL="626896" indent="-285673">
              <a:lnSpc>
                <a:spcPct val="90000"/>
              </a:lnSpc>
              <a:buSzPct val="80000"/>
              <a:buFont typeface="Arial" pitchFamily="34" charset="0"/>
              <a:buChar char="•"/>
              <a:defRPr sz="2800"/>
            </a:lvl2pPr>
            <a:lvl3pPr marL="914156" indent="-287261">
              <a:lnSpc>
                <a:spcPct val="90000"/>
              </a:lnSpc>
              <a:buSzPct val="80000"/>
              <a:buFont typeface="Arial" pitchFamily="34" charset="0"/>
              <a:buChar char="•"/>
              <a:defRPr sz="2400"/>
            </a:lvl3pPr>
            <a:lvl4pPr marL="1712453" indent="-225365">
              <a:lnSpc>
                <a:spcPct val="90000"/>
              </a:lnSpc>
              <a:buSzPct val="80000"/>
              <a:buFont typeface="Arial" pitchFamily="34" charset="0"/>
              <a:buChar char="•"/>
              <a:defRPr sz="2000"/>
            </a:lvl4pPr>
            <a:lvl5pPr marL="1944166" indent="-231710">
              <a:lnSpc>
                <a:spcPct val="90000"/>
              </a:lnSpc>
              <a:buSzPct val="80000"/>
              <a:buFont typeface="Arial" pitchFamily="34" charset="0"/>
              <a:buChar char="•"/>
              <a:defRPr sz="2000"/>
            </a:lvl5pPr>
            <a:lvl6pPr>
              <a:defRPr sz="1867"/>
            </a:lvl6pPr>
            <a:lvl7pPr>
              <a:defRPr sz="1867"/>
            </a:lvl7pPr>
            <a:lvl8pPr>
              <a:defRPr sz="1867"/>
            </a:lvl8pPr>
            <a:lvl9pPr>
              <a:defRPr sz="18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70" indent="-45707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00" indent="-45707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06" indent="-34281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902" indent="-34281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267" indent="-34281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67"/>
            </a:lvl6pPr>
            <a:lvl7pPr>
              <a:defRPr sz="1867"/>
            </a:lvl7pPr>
            <a:lvl8pPr>
              <a:defRPr sz="1867"/>
            </a:lvl8pPr>
            <a:lvl9pPr>
              <a:defRPr sz="1867"/>
            </a:lvl9pPr>
          </a:lstStyle>
          <a:p>
            <a:pPr marL="341223" lvl="0" indent="-341223" algn="l" defTabSz="914120" rtl="0" eaLnBrk="1" latinLnBrk="0" hangingPunct="1">
              <a:lnSpc>
                <a:spcPct val="90000"/>
              </a:lnSpc>
              <a:spcBef>
                <a:spcPct val="20000"/>
              </a:spcBef>
              <a:buSzPct val="80000"/>
              <a:buFont typeface="Arial" pitchFamily="34" charset="0"/>
              <a:buChar char="•"/>
            </a:pPr>
            <a:r>
              <a:rPr lang="en-US" smtClean="0"/>
              <a:t>Click to edit Master text styles</a:t>
            </a:r>
          </a:p>
          <a:p>
            <a:pPr marL="341223" lvl="1" indent="-341223" algn="l" defTabSz="914120" rtl="0" eaLnBrk="1" latinLnBrk="0" hangingPunct="1">
              <a:lnSpc>
                <a:spcPct val="90000"/>
              </a:lnSpc>
              <a:spcBef>
                <a:spcPct val="20000"/>
              </a:spcBef>
              <a:buSzPct val="80000"/>
              <a:buFont typeface="Arial" pitchFamily="34" charset="0"/>
              <a:buChar char="•"/>
            </a:pPr>
            <a:r>
              <a:rPr lang="en-US" smtClean="0"/>
              <a:t>Second level</a:t>
            </a:r>
          </a:p>
          <a:p>
            <a:pPr marL="341223" lvl="2" indent="-341223" algn="l" defTabSz="914120" rtl="0" eaLnBrk="1" latinLnBrk="0" hangingPunct="1">
              <a:lnSpc>
                <a:spcPct val="90000"/>
              </a:lnSpc>
              <a:spcBef>
                <a:spcPct val="20000"/>
              </a:spcBef>
              <a:buSzPct val="80000"/>
              <a:buFont typeface="Arial" pitchFamily="34" charset="0"/>
              <a:buChar char="•"/>
            </a:pPr>
            <a:r>
              <a:rPr lang="en-US" smtClean="0"/>
              <a:t>Third level</a:t>
            </a:r>
          </a:p>
          <a:p>
            <a:pPr marL="341223" lvl="3" indent="-341223" algn="l" defTabSz="914120" rtl="0" eaLnBrk="1" latinLnBrk="0" hangingPunct="1">
              <a:lnSpc>
                <a:spcPct val="90000"/>
              </a:lnSpc>
              <a:spcBef>
                <a:spcPct val="20000"/>
              </a:spcBef>
              <a:buSzPct val="80000"/>
              <a:buFont typeface="Arial" pitchFamily="34" charset="0"/>
              <a:buChar char="•"/>
            </a:pPr>
            <a:r>
              <a:rPr lang="en-US" smtClean="0"/>
              <a:t>Fourth level</a:t>
            </a:r>
          </a:p>
          <a:p>
            <a:pPr marL="341223" lvl="4" indent="-341223" algn="l" defTabSz="91412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40216048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9"/>
            <a:ext cx="5486400" cy="1945148"/>
          </a:xfrm>
        </p:spPr>
        <p:txBody>
          <a:bodyPr/>
          <a:lstStyle>
            <a:lvl1pPr marL="403123" indent="-403123">
              <a:buSzPct val="80000"/>
              <a:buFont typeface="Arial" pitchFamily="34" charset="0"/>
              <a:buChar char="•"/>
              <a:defRPr sz="2800"/>
            </a:lvl1pPr>
            <a:lvl2pPr marL="744332" indent="-322177">
              <a:buSzPct val="80000"/>
              <a:buFont typeface="Arial" pitchFamily="34" charset="0"/>
              <a:buChar char="•"/>
              <a:defRPr sz="2800"/>
            </a:lvl2pPr>
            <a:lvl3pPr marL="1026840" indent="-282498" defTabSz="1030013">
              <a:buSzPct val="80000"/>
              <a:buFont typeface="Arial" pitchFamily="34" charset="0"/>
              <a:buChar char="•"/>
              <a:defRPr sz="2400"/>
            </a:lvl3pPr>
            <a:lvl4pPr marL="1317267" indent="-287261">
              <a:buSzPct val="80000"/>
              <a:buFont typeface="Arial" pitchFamily="34" charset="0"/>
              <a:buChar char="•"/>
              <a:defRPr sz="2000"/>
            </a:lvl4pPr>
            <a:lvl5pPr marL="1541053" indent="-22377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13"/>
            <a:ext cx="5487829" cy="443199"/>
          </a:xfrm>
        </p:spPr>
        <p:txBody>
          <a:bodyPr anchor="b"/>
          <a:lstStyle>
            <a:lvl1pPr marL="0" indent="0">
              <a:lnSpc>
                <a:spcPct val="90000"/>
              </a:lnSpc>
              <a:spcBef>
                <a:spcPts val="0"/>
              </a:spcBef>
              <a:buNone/>
              <a:defRPr sz="3200" b="0">
                <a:latin typeface="Segoe UI Light" pitchFamily="34" charset="0"/>
              </a:defRPr>
            </a:lvl1pPr>
            <a:lvl2pPr marL="457054" indent="0">
              <a:buNone/>
              <a:defRPr sz="2000" b="1"/>
            </a:lvl2pPr>
            <a:lvl3pPr marL="914120" indent="0">
              <a:buNone/>
              <a:defRPr sz="1867" b="1"/>
            </a:lvl3pPr>
            <a:lvl4pPr marL="1371178" indent="0">
              <a:buNone/>
              <a:defRPr sz="1600" b="1"/>
            </a:lvl4pPr>
            <a:lvl5pPr marL="1828241" indent="0">
              <a:buNone/>
              <a:defRPr sz="1600" b="1"/>
            </a:lvl5pPr>
            <a:lvl6pPr marL="2285292" indent="0">
              <a:buNone/>
              <a:defRPr sz="1600" b="1"/>
            </a:lvl6pPr>
            <a:lvl7pPr marL="2742358" indent="0">
              <a:buNone/>
              <a:defRPr sz="1600" b="1"/>
            </a:lvl7pPr>
            <a:lvl8pPr marL="3199419" indent="0">
              <a:buNone/>
              <a:defRPr sz="1600" b="1"/>
            </a:lvl8pPr>
            <a:lvl9pPr marL="365648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45" indent="-29624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70" indent="-45707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70" indent="-34281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820" indent="-34281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47" indent="-34281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820" indent="-342810">
              <a:defRPr sz="1600"/>
            </a:lvl6pPr>
            <a:lvl7pPr marL="1602949" indent="-285673">
              <a:defRPr sz="1600"/>
            </a:lvl7pPr>
            <a:lvl8pPr>
              <a:defRPr sz="1600"/>
            </a:lvl8pPr>
            <a:lvl9pPr>
              <a:defRPr sz="1600"/>
            </a:lvl9pPr>
          </a:lstStyle>
          <a:p>
            <a:pPr marL="403123" lvl="0" indent="-403123" algn="l" defTabSz="914120" rtl="0" eaLnBrk="1" latinLnBrk="0" hangingPunct="1">
              <a:lnSpc>
                <a:spcPct val="90000"/>
              </a:lnSpc>
              <a:spcBef>
                <a:spcPct val="20000"/>
              </a:spcBef>
              <a:buSzPct val="80000"/>
            </a:pPr>
            <a:r>
              <a:rPr lang="en-US" smtClean="0"/>
              <a:t>Click to edit Master text styles</a:t>
            </a:r>
          </a:p>
          <a:p>
            <a:pPr marL="403123" lvl="1" indent="-403123" algn="l" defTabSz="914120" rtl="0" eaLnBrk="1" latinLnBrk="0" hangingPunct="1">
              <a:lnSpc>
                <a:spcPct val="90000"/>
              </a:lnSpc>
              <a:spcBef>
                <a:spcPct val="20000"/>
              </a:spcBef>
              <a:buSzPct val="80000"/>
            </a:pPr>
            <a:r>
              <a:rPr lang="en-US" smtClean="0"/>
              <a:t>Second level</a:t>
            </a:r>
          </a:p>
          <a:p>
            <a:pPr marL="403123" lvl="2" indent="-403123" algn="l" defTabSz="914120" rtl="0" eaLnBrk="1" latinLnBrk="0" hangingPunct="1">
              <a:lnSpc>
                <a:spcPct val="90000"/>
              </a:lnSpc>
              <a:spcBef>
                <a:spcPct val="20000"/>
              </a:spcBef>
              <a:buSzPct val="80000"/>
            </a:pPr>
            <a:r>
              <a:rPr lang="en-US" smtClean="0"/>
              <a:t>Third level</a:t>
            </a:r>
          </a:p>
          <a:p>
            <a:pPr marL="403123" lvl="3" indent="-403123" algn="l" defTabSz="914120" rtl="0" eaLnBrk="1" latinLnBrk="0" hangingPunct="1">
              <a:lnSpc>
                <a:spcPct val="90000"/>
              </a:lnSpc>
              <a:spcBef>
                <a:spcPct val="20000"/>
              </a:spcBef>
              <a:buSzPct val="80000"/>
            </a:pPr>
            <a:r>
              <a:rPr lang="en-US" smtClean="0"/>
              <a:t>Fourth level</a:t>
            </a:r>
          </a:p>
          <a:p>
            <a:pPr marL="403123" lvl="4" indent="-403123" algn="l" defTabSz="91412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37443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lvl1pPr>
              <a:defRPr sz="5467"/>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2972" y="6344945"/>
            <a:ext cx="1371957" cy="436856"/>
          </a:xfrm>
          <a:prstGeom prst="rect">
            <a:avLst/>
          </a:prstGeom>
        </p:spPr>
      </p:pic>
    </p:spTree>
    <p:extLst>
      <p:ext uri="{BB962C8B-B14F-4D97-AF65-F5344CB8AC3E}">
        <p14:creationId xmlns:p14="http://schemas.microsoft.com/office/powerpoint/2010/main" val="23915980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17" y="6372548"/>
            <a:ext cx="1682359" cy="195501"/>
          </a:xfrm>
          <a:prstGeom prst="rect">
            <a:avLst/>
          </a:prstGeom>
        </p:spPr>
      </p:pic>
    </p:spTree>
    <p:extLst>
      <p:ext uri="{BB962C8B-B14F-4D97-AF65-F5344CB8AC3E}">
        <p14:creationId xmlns:p14="http://schemas.microsoft.com/office/powerpoint/2010/main" val="11107470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249"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44" fontAlgn="base">
              <a:spcBef>
                <a:spcPct val="0"/>
              </a:spcBef>
              <a:spcAft>
                <a:spcPct val="0"/>
              </a:spcAft>
            </a:pPr>
            <a:endParaRPr lang="en-US" sz="2267"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20" rtl="0" eaLnBrk="1" latinLnBrk="0" hangingPunct="1">
              <a:lnSpc>
                <a:spcPct val="90000"/>
              </a:lnSpc>
              <a:spcBef>
                <a:spcPct val="0"/>
              </a:spcBef>
              <a:buNone/>
              <a:defRPr lang="en-US" sz="5467"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40775"/>
            <a:ext cx="6947121" cy="1195676"/>
          </a:xfrm>
        </p:spPr>
        <p:txBody>
          <a:bodyPr lIns="137124" tIns="137124" anchor="ctr" anchorCtr="0"/>
          <a:lstStyle>
            <a:lvl1pPr marL="574522" indent="-57134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81" indent="-342810">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6" lvl="0" indent="0" algn="l" defTabSz="914120" rtl="0" eaLnBrk="1" latinLnBrk="0" hangingPunct="1">
              <a:lnSpc>
                <a:spcPct val="90000"/>
              </a:lnSpc>
              <a:spcBef>
                <a:spcPts val="0"/>
              </a:spcBef>
              <a:spcAft>
                <a:spcPts val="900"/>
              </a:spcAft>
              <a:buSzPct val="80000"/>
            </a:pPr>
            <a:r>
              <a:rPr lang="en-US" smtClean="0"/>
              <a:t>Click to edit Master text styles</a:t>
            </a:r>
          </a:p>
          <a:p>
            <a:pPr marL="3176" lvl="1" indent="0" algn="l" defTabSz="914120"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486" y="2133600"/>
            <a:ext cx="1865545"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1" tIns="41140" rIns="82281" bIns="41140" numCol="1" anchor="t" anchorCtr="0" compatLnSpc="1">
            <a:prstTxWarp prst="textNoShape">
              <a:avLst/>
            </a:prstTxWarp>
          </a:bodyPr>
          <a:lstStyle/>
          <a:p>
            <a:pPr defTabSz="1218663"/>
            <a:endParaRPr lang="en-US" sz="1600">
              <a:solidFill>
                <a:srgbClr val="292929"/>
              </a:solidFill>
            </a:endParaRPr>
          </a:p>
        </p:txBody>
      </p:sp>
    </p:spTree>
    <p:extLst>
      <p:ext uri="{BB962C8B-B14F-4D97-AF65-F5344CB8AC3E}">
        <p14:creationId xmlns:p14="http://schemas.microsoft.com/office/powerpoint/2010/main" val="16236425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5393" y="2136049"/>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612370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05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71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4126" y="2008093"/>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1218714"/>
            <a:endParaRPr lang="en-US" sz="2400">
              <a:solidFill>
                <a:srgbClr val="292929"/>
              </a:solidFill>
            </a:endParaRPr>
          </a:p>
        </p:txBody>
      </p:sp>
    </p:spTree>
    <p:extLst>
      <p:ext uri="{BB962C8B-B14F-4D97-AF65-F5344CB8AC3E}">
        <p14:creationId xmlns:p14="http://schemas.microsoft.com/office/powerpoint/2010/main" val="6420108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6631" y="2242943"/>
            <a:ext cx="3177741"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14"/>
              <a:endParaRPr lang="en-US" sz="1600">
                <a:solidFill>
                  <a:srgbClr val="292929"/>
                </a:solidFill>
              </a:endParaRPr>
            </a:p>
          </p:txBody>
        </p:sp>
      </p:grpSp>
    </p:spTree>
    <p:extLst>
      <p:ext uri="{BB962C8B-B14F-4D97-AF65-F5344CB8AC3E}">
        <p14:creationId xmlns:p14="http://schemas.microsoft.com/office/powerpoint/2010/main" val="30355330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5674" y="1932605"/>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1" tIns="41140" rIns="82281" bIns="41140" numCol="1" anchor="t" anchorCtr="0" compatLnSpc="1">
            <a:prstTxWarp prst="textNoShape">
              <a:avLst/>
            </a:prstTxWarp>
          </a:bodyPr>
          <a:lstStyle/>
          <a:p>
            <a:pPr defTabSz="1218714"/>
            <a:endParaRPr lang="en-US" sz="1600">
              <a:solidFill>
                <a:srgbClr val="292929"/>
              </a:solidFill>
            </a:endParaRPr>
          </a:p>
        </p:txBody>
      </p:sp>
    </p:spTree>
    <p:extLst>
      <p:ext uri="{BB962C8B-B14F-4D97-AF65-F5344CB8AC3E}">
        <p14:creationId xmlns:p14="http://schemas.microsoft.com/office/powerpoint/2010/main" val="3279300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13"/>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85"/>
            <a:ext cx="4206384" cy="461665"/>
          </a:xfrm>
        </p:spPr>
        <p:txBody>
          <a:bodyPr>
            <a:noAutofit/>
          </a:bodyPr>
          <a:lstStyle>
            <a:lvl1pPr marL="0" indent="0" algn="l" defTabSz="914120"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54" indent="0" algn="ctr">
              <a:buNone/>
              <a:defRPr>
                <a:solidFill>
                  <a:schemeClr val="tx1">
                    <a:tint val="75000"/>
                  </a:schemeClr>
                </a:solidFill>
              </a:defRPr>
            </a:lvl2pPr>
            <a:lvl3pPr marL="914120" indent="0" algn="ctr">
              <a:buNone/>
              <a:defRPr>
                <a:solidFill>
                  <a:schemeClr val="tx1">
                    <a:tint val="75000"/>
                  </a:schemeClr>
                </a:solidFill>
              </a:defRPr>
            </a:lvl3pPr>
            <a:lvl4pPr marL="1371178" indent="0" algn="ctr">
              <a:buNone/>
              <a:defRPr>
                <a:solidFill>
                  <a:schemeClr val="tx1">
                    <a:tint val="75000"/>
                  </a:schemeClr>
                </a:solidFill>
              </a:defRPr>
            </a:lvl4pPr>
            <a:lvl5pPr marL="1828241" indent="0" algn="ctr">
              <a:buNone/>
              <a:defRPr>
                <a:solidFill>
                  <a:schemeClr val="tx1">
                    <a:tint val="75000"/>
                  </a:schemeClr>
                </a:solidFill>
              </a:defRPr>
            </a:lvl5pPr>
            <a:lvl6pPr marL="2285292" indent="0" algn="ctr">
              <a:buNone/>
              <a:defRPr>
                <a:solidFill>
                  <a:schemeClr val="tx1">
                    <a:tint val="75000"/>
                  </a:schemeClr>
                </a:solidFill>
              </a:defRPr>
            </a:lvl6pPr>
            <a:lvl7pPr marL="2742358" indent="0" algn="ctr">
              <a:buNone/>
              <a:defRPr>
                <a:solidFill>
                  <a:schemeClr val="tx1">
                    <a:tint val="75000"/>
                  </a:schemeClr>
                </a:solidFill>
              </a:defRPr>
            </a:lvl7pPr>
            <a:lvl8pPr marL="3199419" indent="0" algn="ctr">
              <a:buNone/>
              <a:defRPr>
                <a:solidFill>
                  <a:schemeClr val="tx1">
                    <a:tint val="75000"/>
                  </a:schemeClr>
                </a:solidFill>
              </a:defRPr>
            </a:lvl8pPr>
            <a:lvl9pPr marL="365648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20" y="4160521"/>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67"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5085"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14"/>
              <a:endParaRPr lang="en-US" sz="2400">
                <a:solidFill>
                  <a:srgbClr val="292929"/>
                </a:solidFill>
              </a:endParaRPr>
            </a:p>
          </p:txBody>
        </p:sp>
      </p:grpSp>
    </p:spTree>
    <p:extLst>
      <p:ext uri="{BB962C8B-B14F-4D97-AF65-F5344CB8AC3E}">
        <p14:creationId xmlns:p14="http://schemas.microsoft.com/office/powerpoint/2010/main" val="31203192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2"/>
            <a:ext cx="10696187"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61"/>
            <a:ext cx="2507213" cy="291353"/>
          </a:xfrm>
          <a:prstGeom prst="rect">
            <a:avLst/>
          </a:prstGeom>
        </p:spPr>
      </p:pic>
    </p:spTree>
    <p:extLst>
      <p:ext uri="{BB962C8B-B14F-4D97-AF65-F5344CB8AC3E}">
        <p14:creationId xmlns:p14="http://schemas.microsoft.com/office/powerpoint/2010/main" val="27068804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2300" y="3140275"/>
            <a:ext cx="3547400" cy="577452"/>
          </a:xfrm>
          <a:prstGeom prst="rect">
            <a:avLst/>
          </a:prstGeom>
          <a:noFill/>
          <a:ln>
            <a:noFill/>
          </a:ln>
        </p:spPr>
      </p:pic>
      <p:sp>
        <p:nvSpPr>
          <p:cNvPr id="3" name="Text Box 3"/>
          <p:cNvSpPr txBox="1">
            <a:spLocks noChangeArrowheads="1"/>
          </p:cNvSpPr>
          <p:nvPr/>
        </p:nvSpPr>
        <p:spPr bwMode="blackWhite">
          <a:xfrm>
            <a:off x="508000" y="6083575"/>
            <a:ext cx="11176000" cy="400264"/>
          </a:xfrm>
          <a:prstGeom prst="rect">
            <a:avLst/>
          </a:prstGeom>
          <a:noFill/>
          <a:ln w="12700">
            <a:noFill/>
            <a:miter lim="800000"/>
            <a:headEnd type="none" w="sm" len="sm"/>
            <a:tailEnd type="none" w="sm" len="sm"/>
          </a:ln>
          <a:effectLst/>
        </p:spPr>
        <p:txBody>
          <a:bodyPr vert="horz" wrap="square" lIns="91401" tIns="45701" rIns="91401" bIns="45701" numCol="1" anchor="t" anchorCtr="0" compatLnSpc="1">
            <a:prstTxWarp prst="textNoShape">
              <a:avLst/>
            </a:prstTxWarp>
            <a:spAutoFit/>
          </a:bodyPr>
          <a:lstStyle/>
          <a:p>
            <a:pPr algn="ctr" defTabSz="913856" eaLnBrk="0" hangingPunct="0"/>
            <a:r>
              <a:rPr lang="en-US" sz="667" dirty="0">
                <a:solidFill>
                  <a:srgbClr val="FFFFFF">
                    <a:alpha val="99000"/>
                  </a:srgbClr>
                </a:solidFill>
                <a:cs typeface="Arial" charset="0"/>
              </a:rPr>
              <a:t>© </a:t>
            </a:r>
            <a:r>
              <a:rPr lang="en-US" sz="667" dirty="0" smtClean="0">
                <a:solidFill>
                  <a:srgbClr val="FFFFFF">
                    <a:alpha val="99000"/>
                  </a:srgbClr>
                </a:solidFill>
                <a:cs typeface="Arial" charset="0"/>
              </a:rPr>
              <a:t>2012 Microsoft </a:t>
            </a:r>
            <a:r>
              <a:rPr lang="en-US" sz="667"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56" eaLnBrk="0" hangingPunct="0"/>
            <a:r>
              <a:rPr lang="en-US" sz="667"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667" dirty="0" smtClean="0">
                <a:solidFill>
                  <a:srgbClr val="FFFFFF">
                    <a:alpha val="99000"/>
                  </a:srgbClr>
                </a:solidFill>
                <a:cs typeface="Arial" charset="0"/>
              </a:rPr>
              <a:t>MICROSOFT </a:t>
            </a:r>
            <a:r>
              <a:rPr lang="en-US" sz="667"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734228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898"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897" y="4343412"/>
            <a:ext cx="7515595"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2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63"/>
            <a:ext cx="1596068"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1"/>
            <a:ext cx="2498477" cy="290339"/>
          </a:xfrm>
          <a:prstGeom prst="rect">
            <a:avLst/>
          </a:prstGeom>
        </p:spPr>
      </p:pic>
    </p:spTree>
    <p:extLst>
      <p:ext uri="{BB962C8B-B14F-4D97-AF65-F5344CB8AC3E}">
        <p14:creationId xmlns:p14="http://schemas.microsoft.com/office/powerpoint/2010/main" val="36766252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1838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244" indent="-460244">
              <a:buClr>
                <a:srgbClr val="FFFFFF"/>
              </a:buClr>
              <a:buSzPct val="70000"/>
              <a:buFontTx/>
              <a:buBlip>
                <a:blip r:embed="rId2"/>
              </a:buBlip>
              <a:defRPr>
                <a:gradFill>
                  <a:gsLst>
                    <a:gs pos="0">
                      <a:srgbClr val="FFFFFF"/>
                    </a:gs>
                    <a:gs pos="86000">
                      <a:srgbClr val="FFFFFF"/>
                    </a:gs>
                  </a:gsLst>
                  <a:lin ang="5400000" scaled="0"/>
                </a:gradFill>
              </a:defRPr>
            </a:lvl1pPr>
            <a:lvl2pPr marL="855433" indent="-395187">
              <a:buClr>
                <a:srgbClr val="FFFFFF"/>
              </a:buClr>
              <a:buSzPct val="70000"/>
              <a:buFontTx/>
              <a:buBlip>
                <a:blip r:embed="rId2"/>
              </a:buBlip>
              <a:defRPr>
                <a:gradFill>
                  <a:gsLst>
                    <a:gs pos="0">
                      <a:srgbClr val="FFFFFF"/>
                    </a:gs>
                    <a:gs pos="86000">
                      <a:srgbClr val="FFFFFF"/>
                    </a:gs>
                  </a:gsLst>
                  <a:lin ang="5400000" scaled="0"/>
                </a:gradFill>
              </a:defRPr>
            </a:lvl2pPr>
            <a:lvl3pPr marL="1258557" indent="-403123">
              <a:buClr>
                <a:srgbClr val="FFFFFF"/>
              </a:buClr>
              <a:buSzPct val="70000"/>
              <a:buFontTx/>
              <a:buBlip>
                <a:blip r:embed="rId2"/>
              </a:buBlip>
              <a:defRPr>
                <a:gradFill>
                  <a:gsLst>
                    <a:gs pos="0">
                      <a:srgbClr val="FFFFFF"/>
                    </a:gs>
                    <a:gs pos="86000">
                      <a:srgbClr val="FFFFFF"/>
                    </a:gs>
                  </a:gsLst>
                  <a:lin ang="5400000" scaled="0"/>
                </a:gradFill>
              </a:defRPr>
            </a:lvl3pPr>
            <a:lvl4pPr marL="1604528" indent="-345981">
              <a:buClr>
                <a:srgbClr val="FFFFFF"/>
              </a:buClr>
              <a:buSzPct val="70000"/>
              <a:buFontTx/>
              <a:buBlip>
                <a:blip r:embed="rId2"/>
              </a:buBlip>
              <a:defRPr>
                <a:gradFill>
                  <a:gsLst>
                    <a:gs pos="0">
                      <a:srgbClr val="FFFFFF"/>
                    </a:gs>
                    <a:gs pos="86000">
                      <a:srgbClr val="FFFFFF"/>
                    </a:gs>
                  </a:gsLst>
                  <a:lin ang="5400000" scaled="0"/>
                </a:gradFill>
              </a:defRPr>
            </a:lvl4pPr>
            <a:lvl5pPr marL="1941001" indent="-336461">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92001" cy="619125"/>
          </a:xfrm>
          <a:solidFill>
            <a:srgbClr val="FFFF99"/>
          </a:solidFill>
        </p:spPr>
        <p:txBody>
          <a:bodyPr wrap="square" lIns="114266" tIns="57128" rIns="114266" bIns="57128"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087223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111347"/>
          </a:xfrm>
          <a:prstGeom prst="rect">
            <a:avLst/>
          </a:prstGeom>
        </p:spPr>
        <p:txBody>
          <a:bodyPr/>
          <a:lstStyle>
            <a:lvl1pPr marL="284146" indent="-284146">
              <a:buFont typeface="Wingdings" pitchFamily="2" charset="2"/>
              <a:buChar char=""/>
              <a:defRPr sz="4000"/>
            </a:lvl1pPr>
            <a:lvl2pPr marL="517495" indent="-233349">
              <a:buFont typeface="Wingdings" pitchFamily="2" charset="2"/>
              <a:buChar char=""/>
              <a:defRPr>
                <a:latin typeface="+mn-lt"/>
              </a:defRPr>
            </a:lvl2pPr>
            <a:lvl3pPr marL="741320" indent="-223825">
              <a:buFont typeface="Wingdings" pitchFamily="2" charset="2"/>
              <a:buChar char=""/>
              <a:tabLst/>
              <a:defRPr>
                <a:latin typeface="+mn-lt"/>
              </a:defRPr>
            </a:lvl3pPr>
            <a:lvl4pPr marL="914346" indent="-173026">
              <a:buFont typeface="Wingdings" pitchFamily="2" charset="2"/>
              <a:buChar char=""/>
              <a:defRPr>
                <a:latin typeface="+mn-lt"/>
              </a:defRPr>
            </a:lvl4pPr>
            <a:lvl5pPr marL="1087374" indent="-17302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8376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89571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692844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278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80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485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808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2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156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388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3643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38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543471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56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3540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8"/>
            <a:ext cx="6486923"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4" y="5482007"/>
            <a:ext cx="6484785"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79578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901953"/>
            <a:ext cx="6859786" cy="1828193"/>
          </a:xfrm>
        </p:spPr>
        <p:txBody>
          <a:bodyPr anchor="b" anchorCtr="0"/>
          <a:lstStyle>
            <a:lvl1pPr>
              <a:defRPr kumimoji="0" lang="en-US" sz="6600" b="0" i="0" u="none" strike="noStrike" kern="1200" cap="none" spc="-120" normalizeH="0" baseline="0" dirty="0">
                <a:ln w="3175">
                  <a:noFill/>
                </a:ln>
                <a:gradFill>
                  <a:gsLst>
                    <a:gs pos="0">
                      <a:schemeClr val="tx1"/>
                    </a:gs>
                    <a:gs pos="100000">
                      <a:schemeClr val="tx1"/>
                    </a:gs>
                  </a:gsLst>
                  <a:lin ang="5400000" scaled="0"/>
                </a:gra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8896371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gradFill>
                  <a:gsLst>
                    <a:gs pos="0">
                      <a:schemeClr val="tx1"/>
                    </a:gs>
                    <a:gs pos="100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0">
                      <a:schemeClr val="accent6"/>
                    </a:gs>
                    <a:gs pos="100000">
                      <a:schemeClr val="accent6"/>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gradFill>
                  <a:gsLst>
                    <a:gs pos="0">
                      <a:schemeClr val="tx1"/>
                    </a:gs>
                    <a:gs pos="100000">
                      <a:schemeClr val="tx1"/>
                    </a:gs>
                  </a:gsLst>
                  <a:lin ang="5400000" scaled="0"/>
                </a:gradFill>
              </a:defRPr>
            </a:lvl1pPr>
          </a:lstStyle>
          <a:p>
            <a:pPr lvl="0"/>
            <a:r>
              <a:rPr lang="en-US" dirty="0" smtClean="0"/>
              <a:t>Click to edit Master text styles</a:t>
            </a:r>
          </a:p>
        </p:txBody>
      </p:sp>
    </p:spTree>
    <p:extLst>
      <p:ext uri="{BB962C8B-B14F-4D97-AF65-F5344CB8AC3E}">
        <p14:creationId xmlns:p14="http://schemas.microsoft.com/office/powerpoint/2010/main" val="151020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8" y="3005011"/>
            <a:ext cx="2401043"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80" tIns="182880" rIns="0" bIns="0" rtlCol="0" anchor="ctr" anchorCtr="0">
            <a:spAutoFit/>
          </a:bodyPr>
          <a:lstStyle>
            <a:lvl1pPr marL="574675" indent="-571500">
              <a:buNone/>
              <a:defRPr lang="en-US" sz="4400" spc="-100" dirty="0" smtClean="0">
                <a:gradFill>
                  <a:gsLst>
                    <a:gs pos="0">
                      <a:schemeClr val="tx1"/>
                    </a:gs>
                    <a:gs pos="100000">
                      <a:schemeClr val="tx1"/>
                    </a:gs>
                  </a:gsLst>
                  <a:lin ang="5400000" scaled="0"/>
                </a:gradFill>
                <a:latin typeface="Segoe UI Light" pitchFamily="34" charset="0"/>
              </a:defRPr>
            </a:lvl1pPr>
            <a:lvl2pPr marL="346075" indent="-342900">
              <a:buNone/>
              <a:defRPr lang="en-US" spc="-50" dirty="0" smtClean="0">
                <a:gradFill>
                  <a:gsLst>
                    <a:gs pos="0">
                      <a:schemeClr val="tx1"/>
                    </a:gs>
                    <a:gs pos="100000">
                      <a:schemeClr val="tx1"/>
                    </a:gs>
                  </a:gsLst>
                  <a:lin ang="5400000" scaled="0"/>
                </a:gra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1"/>
            <a:ext cx="11149439" cy="747897"/>
          </a:xfrm>
        </p:spPr>
        <p:txBody>
          <a:bodyPr vert="horz" wrap="square" lIns="0" tIns="0" rIns="0" bIns="0" rtlCol="0" anchor="t">
            <a:spAutoFit/>
          </a:bodyPr>
          <a:lstStyle>
            <a:lvl1pPr marL="0" indent="0">
              <a:buNone/>
              <a:defRPr lang="en-US" sz="5400" b="0" cap="none" spc="-100" dirty="0" smtClean="0">
                <a:ln w="3175">
                  <a:noFill/>
                </a:ln>
                <a:gradFill>
                  <a:gsLst>
                    <a:gs pos="0">
                      <a:schemeClr val="tx1"/>
                    </a:gs>
                    <a:gs pos="100000">
                      <a:schemeClr val="tx1"/>
                    </a:gs>
                  </a:gsLst>
                  <a:lin ang="5400000" scaled="0"/>
                </a:gra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528229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gradFill>
                  <a:gsLst>
                    <a:gs pos="0">
                      <a:schemeClr val="tx1"/>
                    </a:gs>
                    <a:gs pos="100000">
                      <a:schemeClr val="tx1"/>
                    </a:gs>
                  </a:gsLst>
                  <a:lin ang="5400000" scaled="0"/>
                </a:gra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gradFill>
                  <a:gsLst>
                    <a:gs pos="0">
                      <a:schemeClr val="tx1"/>
                    </a:gs>
                    <a:gs pos="100000">
                      <a:schemeClr val="tx1"/>
                    </a:gs>
                  </a:gsLst>
                  <a:lin ang="5400000" scaled="0"/>
                </a:gradFill>
                <a:latin typeface="+mn-lt"/>
                <a:ea typeface="+mn-ea"/>
                <a:cs typeface="+mn-cs"/>
              </a:defRPr>
            </a:lvl2pPr>
            <a:lvl3pPr marL="517525" indent="0">
              <a:buFont typeface="Wingdings" pitchFamily="2" charset="2"/>
              <a:buNone/>
              <a:tabLst/>
              <a:defRPr>
                <a:gradFill>
                  <a:gsLst>
                    <a:gs pos="0">
                      <a:schemeClr val="tx1"/>
                    </a:gs>
                    <a:gs pos="100000">
                      <a:schemeClr val="tx1"/>
                    </a:gs>
                  </a:gsLst>
                  <a:lin ang="5400000" scaled="0"/>
                </a:gradFill>
                <a:latin typeface="+mn-lt"/>
              </a:defRPr>
            </a:lvl3pPr>
            <a:lvl4pPr marL="741362" indent="0">
              <a:buFont typeface="Wingdings" pitchFamily="2" charset="2"/>
              <a:buNone/>
              <a:defRPr>
                <a:gradFill>
                  <a:gsLst>
                    <a:gs pos="0">
                      <a:schemeClr val="tx1"/>
                    </a:gs>
                    <a:gs pos="100000">
                      <a:schemeClr val="tx1"/>
                    </a:gs>
                  </a:gsLst>
                  <a:lin ang="5400000" scaled="0"/>
                </a:gradFill>
                <a:latin typeface="+mn-lt"/>
              </a:defRPr>
            </a:lvl4pPr>
            <a:lvl5pPr marL="914400" indent="0">
              <a:buFont typeface="Wingdings" pitchFamily="2" charset="2"/>
              <a:buNone/>
              <a:tabLst/>
              <a:defRPr>
                <a:gradFill>
                  <a:gsLst>
                    <a:gs pos="0">
                      <a:schemeClr val="tx1"/>
                    </a:gs>
                    <a:gs pos="100000">
                      <a:schemeClr val="tx1"/>
                    </a:gs>
                  </a:gsLst>
                  <a:lin ang="5400000" scaled="0"/>
                </a:gra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11288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accent6"/>
                    </a:gs>
                    <a:gs pos="100000">
                      <a:schemeClr val="accent6"/>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544027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spcBef>
                <a:spcPts val="2400"/>
              </a:spcBef>
              <a:buNone/>
              <a:defRPr sz="4000">
                <a:gradFill>
                  <a:gsLst>
                    <a:gs pos="0">
                      <a:schemeClr val="tx1"/>
                    </a:gs>
                    <a:gs pos="100000">
                      <a:schemeClr val="tx1"/>
                    </a:gs>
                  </a:gsLst>
                  <a:lin ang="5400000" scaled="0"/>
                </a:gradFill>
                <a:latin typeface="+mj-lt"/>
              </a:defRPr>
            </a:lvl1pPr>
            <a:lvl2pPr marL="0" indent="0">
              <a:buNone/>
              <a:defRPr lang="en-US" sz="2400" kern="1200" spc="0" baseline="0" dirty="0" smtClean="0">
                <a:gradFill>
                  <a:gsLst>
                    <a:gs pos="0">
                      <a:schemeClr val="tx1"/>
                    </a:gs>
                    <a:gs pos="100000">
                      <a:schemeClr val="tx1"/>
                    </a:gs>
                  </a:gsLst>
                  <a:lin ang="5400000" scaled="0"/>
                </a:gradFill>
                <a:latin typeface="+mn-lt"/>
                <a:ea typeface="+mn-ea"/>
                <a:cs typeface="+mn-cs"/>
              </a:defRPr>
            </a:lvl2pPr>
            <a:lvl3pPr marL="231775" indent="0">
              <a:buNone/>
              <a:defRPr lang="en-US" sz="2400" kern="1200" spc="0" baseline="0" dirty="0" smtClean="0">
                <a:gradFill>
                  <a:gsLst>
                    <a:gs pos="0">
                      <a:schemeClr val="tx1"/>
                    </a:gs>
                    <a:gs pos="100000">
                      <a:schemeClr val="tx1"/>
                    </a:gs>
                  </a:gsLst>
                  <a:lin ang="5400000" scaled="0"/>
                </a:gradFill>
                <a:latin typeface="+mn-lt"/>
                <a:ea typeface="+mn-ea"/>
                <a:cs typeface="+mn-cs"/>
              </a:defRPr>
            </a:lvl3pPr>
            <a:lvl4pPr marL="457200" indent="0">
              <a:buNone/>
              <a:defRPr lang="en-US" sz="2000" kern="1200" spc="0" baseline="0" dirty="0" smtClean="0">
                <a:gradFill>
                  <a:gsLst>
                    <a:gs pos="0">
                      <a:schemeClr val="tx1"/>
                    </a:gs>
                    <a:gs pos="100000">
                      <a:schemeClr val="tx1"/>
                    </a:gs>
                  </a:gsLst>
                  <a:lin ang="5400000" scaled="0"/>
                </a:gradFill>
                <a:latin typeface="+mn-lt"/>
                <a:ea typeface="+mn-ea"/>
                <a:cs typeface="+mn-cs"/>
              </a:defRPr>
            </a:lvl4pPr>
            <a:lvl5pPr marL="693738" indent="0">
              <a:buNone/>
              <a:defRPr lang="en-US" sz="2000" kern="1200" spc="0" baseline="0" dirty="0">
                <a:gradFill>
                  <a:gsLst>
                    <a:gs pos="0">
                      <a:schemeClr val="tx1"/>
                    </a:gs>
                    <a:gs pos="100000">
                      <a:schemeClr val="tx1"/>
                    </a:gs>
                  </a:gsLst>
                  <a:lin ang="5400000" scaled="0"/>
                </a:gra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473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100" indent="-292100">
              <a:spcBef>
                <a:spcPts val="1200"/>
              </a:spcBef>
              <a:buClr>
                <a:schemeClr val="tx1"/>
              </a:buClr>
              <a:buFont typeface="Wingdings" pitchFamily="2" charset="2"/>
              <a:buChar char=""/>
              <a:defRPr>
                <a:gradFill>
                  <a:gsLst>
                    <a:gs pos="0">
                      <a:schemeClr val="tx1"/>
                    </a:gs>
                    <a:gs pos="100000">
                      <a:schemeClr val="tx1"/>
                    </a:gs>
                  </a:gsLst>
                  <a:lin ang="5400000" scaled="0"/>
                </a:gradFill>
              </a:defRPr>
            </a:lvl1pPr>
            <a:lvl2pPr marL="520700" indent="-228600">
              <a:defRPr sz="2000">
                <a:gradFill>
                  <a:gsLst>
                    <a:gs pos="0">
                      <a:schemeClr val="tx1"/>
                    </a:gs>
                    <a:gs pos="100000">
                      <a:schemeClr val="tx1"/>
                    </a:gs>
                  </a:gsLst>
                  <a:lin ang="5400000" scaled="0"/>
                </a:gradFill>
              </a:defRPr>
            </a:lvl2pPr>
            <a:lvl3pPr marL="685800" indent="-165100">
              <a:tabLst/>
              <a:defRPr sz="2000">
                <a:gradFill>
                  <a:gsLst>
                    <a:gs pos="0">
                      <a:schemeClr val="tx1"/>
                    </a:gs>
                    <a:gs pos="100000">
                      <a:schemeClr val="tx1"/>
                    </a:gs>
                  </a:gsLst>
                  <a:lin ang="5400000" scaled="0"/>
                </a:gradFill>
              </a:defRPr>
            </a:lvl3pPr>
            <a:lvl4pPr marL="863600" indent="-177800">
              <a:defRPr>
                <a:gradFill>
                  <a:gsLst>
                    <a:gs pos="0">
                      <a:schemeClr val="tx1"/>
                    </a:gs>
                    <a:gs pos="100000">
                      <a:schemeClr val="tx1"/>
                    </a:gs>
                  </a:gsLst>
                  <a:lin ang="5400000" scaled="0"/>
                </a:gradFill>
              </a:defRPr>
            </a:lvl4pPr>
            <a:lvl5pPr marL="1028700" indent="-165100">
              <a:tabLst/>
              <a:defRPr>
                <a:gradFill>
                  <a:gsLst>
                    <a:gs pos="0">
                      <a:schemeClr val="tx1"/>
                    </a:gs>
                    <a:gs pos="100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6279563" y="1447801"/>
            <a:ext cx="5396365"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9597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4285870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000548"/>
          </a:xfrm>
        </p:spPr>
        <p:txBody>
          <a:bodyPr/>
          <a:lstStyle>
            <a:lvl1pPr marL="341313" indent="-341313">
              <a:lnSpc>
                <a:spcPct val="90000"/>
              </a:lnSpc>
              <a:buSzPct val="80000"/>
              <a:buFont typeface="Arial" pitchFamily="34" charset="0"/>
              <a:buChar char="•"/>
              <a:defRPr sz="3200">
                <a:gradFill>
                  <a:gsLst>
                    <a:gs pos="0">
                      <a:schemeClr val="tx1"/>
                    </a:gs>
                    <a:gs pos="100000">
                      <a:schemeClr val="tx1"/>
                    </a:gs>
                  </a:gsLst>
                  <a:lin ang="5400000" scaled="0"/>
                </a:gradFill>
              </a:defRPr>
            </a:lvl1pPr>
            <a:lvl2pPr marL="627063" indent="-285750">
              <a:lnSpc>
                <a:spcPct val="90000"/>
              </a:lnSpc>
              <a:buSzPct val="80000"/>
              <a:buFont typeface="Arial" pitchFamily="34" charset="0"/>
              <a:buChar char="•"/>
              <a:defRPr sz="2800">
                <a:gradFill>
                  <a:gsLst>
                    <a:gs pos="0">
                      <a:schemeClr val="tx1"/>
                    </a:gs>
                    <a:gs pos="100000">
                      <a:schemeClr val="tx1"/>
                    </a:gs>
                  </a:gsLst>
                  <a:lin ang="5400000" scaled="0"/>
                </a:gradFill>
              </a:defRPr>
            </a:lvl2pPr>
            <a:lvl3pPr marL="914400" indent="-287338">
              <a:lnSpc>
                <a:spcPct val="90000"/>
              </a:lnSpc>
              <a:buSzPct val="80000"/>
              <a:buFont typeface="Arial" pitchFamily="34" charset="0"/>
              <a:buChar char="•"/>
              <a:defRPr sz="2400">
                <a:gradFill>
                  <a:gsLst>
                    <a:gs pos="0">
                      <a:schemeClr val="tx1"/>
                    </a:gs>
                    <a:gs pos="100000">
                      <a:schemeClr val="tx1"/>
                    </a:gs>
                  </a:gsLst>
                  <a:lin ang="5400000" scaled="0"/>
                </a:gradFill>
              </a:defRPr>
            </a:lvl3pPr>
            <a:lvl4pPr marL="1712913" indent="-225425">
              <a:lnSpc>
                <a:spcPct val="90000"/>
              </a:lnSpc>
              <a:buSzPct val="80000"/>
              <a:buFont typeface="Arial" pitchFamily="34" charset="0"/>
              <a:buChar char="•"/>
              <a:defRPr sz="2000">
                <a:gradFill>
                  <a:gsLst>
                    <a:gs pos="0">
                      <a:schemeClr val="tx1"/>
                    </a:gs>
                    <a:gs pos="100000">
                      <a:schemeClr val="tx1"/>
                    </a:gs>
                  </a:gsLst>
                  <a:lin ang="5400000" scaled="0"/>
                </a:gradFill>
              </a:defRPr>
            </a:lvl4pPr>
            <a:lvl5pPr marL="1944688" indent="-231775">
              <a:lnSpc>
                <a:spcPct val="90000"/>
              </a:lnSpc>
              <a:buSzPct val="80000"/>
              <a:buFont typeface="Arial" pitchFamily="34" charset="0"/>
              <a:buChar char="•"/>
              <a:defRPr sz="2000">
                <a:gradFill>
                  <a:gsLst>
                    <a:gs pos="0">
                      <a:schemeClr val="tx1"/>
                    </a:gs>
                    <a:gs pos="100000">
                      <a:schemeClr val="tx1"/>
                    </a:gs>
                  </a:gsLst>
                  <a:lin ang="5400000" scaled="0"/>
                </a:gra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83335" y="1447800"/>
            <a:ext cx="5487829" cy="2000548"/>
          </a:xfrm>
        </p:spPr>
        <p:txBody>
          <a:bodyPr/>
          <a:lstStyle>
            <a:lvl1pPr marL="457200" indent="-457200">
              <a:lnSpc>
                <a:spcPct val="90000"/>
              </a:lnSpc>
              <a:buSzPct val="80000"/>
              <a:buFont typeface="Arial" pitchFamily="34" charset="0"/>
              <a:buChar char="•"/>
              <a:defRPr lang="en-US" sz="3200" kern="1200" spc="-70" baseline="0" dirty="0" smtClean="0">
                <a:gradFill>
                  <a:gsLst>
                    <a:gs pos="0">
                      <a:schemeClr val="tx1"/>
                    </a:gs>
                    <a:gs pos="100000">
                      <a:schemeClr val="tx1"/>
                    </a:gs>
                  </a:gsLst>
                  <a:lin ang="5400000" scaled="0"/>
                </a:gra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gradFill>
                  <a:gsLst>
                    <a:gs pos="0">
                      <a:schemeClr val="tx1"/>
                    </a:gs>
                    <a:gs pos="100000">
                      <a:schemeClr val="tx1"/>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gradFill>
                  <a:gsLst>
                    <a:gs pos="0">
                      <a:schemeClr val="tx1"/>
                    </a:gs>
                    <a:gs pos="100000">
                      <a:schemeClr val="tx1"/>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gradFill>
                  <a:gsLst>
                    <a:gs pos="0">
                      <a:schemeClr val="tx1"/>
                    </a:gs>
                    <a:gs pos="100000">
                      <a:schemeClr val="tx1"/>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spc="0" baseline="0" dirty="0">
                <a:gradFill>
                  <a:gsLst>
                    <a:gs pos="0">
                      <a:schemeClr val="tx1"/>
                    </a:gs>
                    <a:gs pos="100000">
                      <a:schemeClr val="tx1"/>
                    </a:gs>
                  </a:gsLst>
                  <a:lin ang="5400000" scaled="0"/>
                </a:gra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0603582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025520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accent6"/>
                    </a:gs>
                    <a:gs pos="100000">
                      <a:schemeClr val="accent6"/>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accent6"/>
                    </a:gs>
                    <a:gs pos="100000">
                      <a:schemeClr val="accent6"/>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714299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0">
                      <a:schemeClr val="tx1"/>
                    </a:gs>
                    <a:gs pos="100000">
                      <a:schemeClr val="tx1"/>
                    </a:gs>
                  </a:gsLst>
                  <a:lin ang="5400000" scaled="0"/>
                </a:gradFill>
                <a:latin typeface="+mj-lt"/>
              </a:defRPr>
            </a:lvl1pPr>
            <a:lvl2pPr marL="0" indent="0">
              <a:buNone/>
              <a:defRPr sz="2000">
                <a:gradFill>
                  <a:gsLst>
                    <a:gs pos="0">
                      <a:schemeClr val="tx1"/>
                    </a:gs>
                    <a:gs pos="100000">
                      <a:schemeClr val="tx1"/>
                    </a:gs>
                  </a:gsLst>
                  <a:lin ang="5400000" scaled="0"/>
                </a:gradFill>
              </a:defRPr>
            </a:lvl2pPr>
            <a:lvl3pPr marL="233363" indent="0">
              <a:buNone/>
              <a:defRPr sz="2000">
                <a:gradFill>
                  <a:gsLst>
                    <a:gs pos="0">
                      <a:schemeClr val="tx1"/>
                    </a:gs>
                    <a:gs pos="100000">
                      <a:schemeClr val="tx1"/>
                    </a:gs>
                  </a:gsLst>
                  <a:lin ang="5400000" scaled="0"/>
                </a:gradFill>
              </a:defRPr>
            </a:lvl3pPr>
            <a:lvl4pPr marL="457200" indent="0">
              <a:buNone/>
              <a:defRPr sz="2000">
                <a:gradFill>
                  <a:gsLst>
                    <a:gs pos="0">
                      <a:schemeClr val="tx1"/>
                    </a:gs>
                    <a:gs pos="100000">
                      <a:schemeClr val="tx1"/>
                    </a:gs>
                  </a:gsLst>
                  <a:lin ang="5400000" scaled="0"/>
                </a:gradFill>
              </a:defRPr>
            </a:lvl4pPr>
            <a:lvl5pPr marL="693738" indent="0">
              <a:buNone/>
              <a:defRPr sz="2000">
                <a:gradFill>
                  <a:gsLst>
                    <a:gs pos="0">
                      <a:schemeClr val="tx1"/>
                    </a:gs>
                    <a:gs pos="100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0">
                      <a:schemeClr val="tx1"/>
                    </a:gs>
                    <a:gs pos="100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gradFill>
                  <a:gsLst>
                    <a:gs pos="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3386665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a:gsLst>
                    <a:gs pos="0">
                      <a:schemeClr val="tx1"/>
                    </a:gs>
                    <a:gs pos="100000">
                      <a:schemeClr val="tx1"/>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143873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839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3"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76450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456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580292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776165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489686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21940025"/>
      </p:ext>
    </p:extLst>
  </p:cSld>
  <p:clrMapOvr>
    <a:masterClrMapping/>
  </p:clrMapOvr>
  <p:transition xmlns:p14="http://schemas.microsoft.com/office/powerpoint/2010/mai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23845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2370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81938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252986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59594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805232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209065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3202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056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94617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42489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2300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01893876"/>
      </p:ext>
    </p:extLst>
  </p:cSld>
  <p:clrMapOvr>
    <a:masterClrMapping/>
  </p:clrMapOvr>
  <p:transition xmlns:p14="http://schemas.microsoft.com/office/powerpoint/2010/mai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2048848333"/>
      </p:ext>
    </p:extLst>
  </p:cSld>
  <p:clrMapOvr>
    <a:masterClrMapping/>
  </p:clrMapOvr>
  <p:transition xmlns:p14="http://schemas.microsoft.com/office/powerpoint/2010/mai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527838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403095754"/>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300202999"/>
      </p:ext>
    </p:extLst>
  </p:cSld>
  <p:clrMapOvr>
    <a:masterClrMapping/>
  </p:clrMapOvr>
  <p:transition xmlns:p14="http://schemas.microsoft.com/office/powerpoint/2010/mai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20259130"/>
      </p:ext>
    </p:extLst>
  </p:cSld>
  <p:clrMapOvr>
    <a:masterClrMapping/>
  </p:clrMapOvr>
  <p:transition xmlns:p14="http://schemas.microsoft.com/office/powerpoint/2010/mai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038954227"/>
      </p:ext>
    </p:extLst>
  </p:cSld>
  <p:clrMapOvr>
    <a:masterClrMapping/>
  </p:clrMapOvr>
  <p:transition xmlns:p14="http://schemas.microsoft.com/office/powerpoint/2010/mai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86396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37822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79265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53930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12669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8552122"/>
      </p:ext>
    </p:extLst>
  </p:cSld>
  <p:clrMapOvr>
    <a:masterClrMapping/>
  </p:clrMapOvr>
  <p:transition xmlns:p14="http://schemas.microsoft.com/office/powerpoint/2010/mai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5961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9020"/>
      </p:ext>
    </p:extLst>
  </p:cSld>
  <p:clrMapOvr>
    <a:masterClrMapping/>
  </p:clrMapOvr>
  <p:transition xmlns:p14="http://schemas.microsoft.com/office/powerpoint/2010/mai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842141"/>
      </p:ext>
    </p:extLst>
  </p:cSld>
  <p:clrMapOvr>
    <a:masterClrMapping/>
  </p:clrMapOvr>
  <p:transition xmlns:p14="http://schemas.microsoft.com/office/powerpoint/2010/mai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64867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310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793365"/>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4460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733138"/>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4881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1601767"/>
      </p:ext>
    </p:extLst>
  </p:cSld>
  <p:clrMapOvr>
    <a:masterClrMapping/>
  </p:clrMapOvr>
  <p:transition xmlns:p14="http://schemas.microsoft.com/office/powerpoint/2010/mai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3690931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05020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49830048"/>
      </p:ext>
    </p:extLst>
  </p:cSld>
  <p:clrMapOvr>
    <a:masterClrMapping/>
  </p:clrMapOvr>
  <p:transition xmlns:p14="http://schemas.microsoft.com/office/powerpoint/2010/mai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333966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579224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9366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8587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389748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437175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826222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28701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5214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50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217122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081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552719416"/>
      </p:ext>
    </p:extLst>
  </p:cSld>
  <p:clrMapOvr>
    <a:masterClrMapping/>
  </p:clrMapOvr>
  <p:transition xmlns:p14="http://schemas.microsoft.com/office/powerpoint/2010/mai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793097600"/>
      </p:ext>
    </p:extLst>
  </p:cSld>
  <p:clrMapOvr>
    <a:masterClrMapping/>
  </p:clrMapOvr>
  <p:transition xmlns:p14="http://schemas.microsoft.com/office/powerpoint/2010/mai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041298"/>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1424812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51197183"/>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86111633"/>
      </p:ext>
    </p:extLst>
  </p:cSld>
  <p:clrMapOvr>
    <a:masterClrMapping/>
  </p:clrMapOvr>
  <p:transition xmlns:p14="http://schemas.microsoft.com/office/powerpoint/2010/mai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6983326"/>
      </p:ext>
    </p:extLst>
  </p:cSld>
  <p:clrMapOvr>
    <a:masterClrMapping/>
  </p:clrMapOvr>
  <p:transition xmlns:p14="http://schemas.microsoft.com/office/powerpoint/2010/mai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26078799"/>
      </p:ext>
    </p:extLst>
  </p:cSld>
  <p:clrMapOvr>
    <a:masterClrMapping/>
  </p:clrMapOvr>
  <p:transition xmlns:p14="http://schemas.microsoft.com/office/powerpoint/2010/mai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67511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55911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89594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1345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1786560"/>
      </p:ext>
    </p:extLst>
  </p:cSld>
  <p:clrMapOvr>
    <a:masterClrMapping/>
  </p:clrMapOvr>
  <p:transition xmlns:p14="http://schemas.microsoft.com/office/powerpoint/2010/mai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064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616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1990907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40891"/>
      </p:ext>
    </p:extLst>
  </p:cSld>
  <p:clrMapOvr>
    <a:masterClrMapping/>
  </p:clrMapOvr>
  <p:transition xmlns:p14="http://schemas.microsoft.com/office/powerpoint/2010/mai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3430252"/>
      </p:ext>
    </p:extLst>
  </p:cSld>
  <p:clrMapOvr>
    <a:masterClrMapping/>
  </p:clrMapOvr>
  <p:transition xmlns:p14="http://schemas.microsoft.com/office/powerpoint/2010/mai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77623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457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776975"/>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916425"/>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45006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3208039"/>
      </p:ext>
    </p:extLst>
  </p:cSld>
  <p:clrMapOvr>
    <a:masterClrMapping/>
  </p:clrMapOvr>
  <p:transition xmlns:p14="http://schemas.microsoft.com/office/powerpoint/2010/mai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22852081"/>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2086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4325276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908312205"/>
      </p:ext>
    </p:extLst>
  </p:cSld>
  <p:clrMapOvr>
    <a:masterClrMapping/>
  </p:clrMapOvr>
  <p:transition xmlns:p14="http://schemas.microsoft.com/office/powerpoint/2010/mai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30755468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42016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37255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41088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1751572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470636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154301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471119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3554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3206745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562699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8954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41164221"/>
      </p:ext>
    </p:extLst>
  </p:cSld>
  <p:clrMapOvr>
    <a:masterClrMapping/>
  </p:clrMapOvr>
  <p:transition xmlns:p14="http://schemas.microsoft.com/office/powerpoint/2010/mai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058231339"/>
      </p:ext>
    </p:extLst>
  </p:cSld>
  <p:clrMapOvr>
    <a:masterClrMapping/>
  </p:clrMapOvr>
  <p:transition xmlns:p14="http://schemas.microsoft.com/office/powerpoint/2010/mai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0520271"/>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049200263"/>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937342963"/>
      </p:ext>
    </p:extLst>
  </p:cSld>
  <p:clrMapOvr>
    <a:masterClrMapping/>
  </p:clrMapOvr>
  <p:transition xmlns:p14="http://schemas.microsoft.com/office/powerpoint/2010/mai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2038632"/>
      </p:ext>
    </p:extLst>
  </p:cSld>
  <p:clrMapOvr>
    <a:masterClrMapping/>
  </p:clrMapOvr>
  <p:transition xmlns:p14="http://schemas.microsoft.com/office/powerpoint/2010/mai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3700997548"/>
      </p:ext>
    </p:extLst>
  </p:cSld>
  <p:clrMapOvr>
    <a:masterClrMapping/>
  </p:clrMapOvr>
  <p:transition xmlns:p14="http://schemas.microsoft.com/office/powerpoint/2010/mai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1394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284604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30784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07426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64612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7019863"/>
      </p:ext>
    </p:extLst>
  </p:cSld>
  <p:clrMapOvr>
    <a:masterClrMapping/>
  </p:clrMapOvr>
  <p:transition xmlns:p14="http://schemas.microsoft.com/office/powerpoint/2010/mai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2080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9065090"/>
      </p:ext>
    </p:extLst>
  </p:cSld>
  <p:clrMapOvr>
    <a:masterClrMapping/>
  </p:clrMapOvr>
  <p:transition xmlns:p14="http://schemas.microsoft.com/office/powerpoint/2010/mai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1186334"/>
      </p:ext>
    </p:extLst>
  </p:cSld>
  <p:clrMapOvr>
    <a:masterClrMapping/>
  </p:clrMapOvr>
  <p:transition xmlns:p14="http://schemas.microsoft.com/office/powerpoint/2010/mai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48100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867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527013"/>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99309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4324361"/>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0209045"/>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873224"/>
      </p:ext>
    </p:extLst>
  </p:cSld>
  <p:clrMapOvr>
    <a:masterClrMapping/>
  </p:clrMapOvr>
  <p:transition xmlns:p14="http://schemas.microsoft.com/office/powerpoint/2010/mai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47323922"/>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42350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615821148"/>
      </p:ext>
    </p:extLst>
  </p:cSld>
  <p:clrMapOvr>
    <a:masterClrMapping/>
  </p:clrMapOvr>
  <p:transition xmlns:p14="http://schemas.microsoft.com/office/powerpoint/2010/mai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195140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004101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73779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4020205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15254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959939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32305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841744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67187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8649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97740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6213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922109825"/>
      </p:ext>
    </p:extLst>
  </p:cSld>
  <p:clrMapOvr>
    <a:masterClrMapping/>
  </p:clrMapOvr>
  <p:transition xmlns:p14="http://schemas.microsoft.com/office/powerpoint/2010/mai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161212228"/>
      </p:ext>
    </p:extLst>
  </p:cSld>
  <p:clrMapOvr>
    <a:masterClrMapping/>
  </p:clrMapOvr>
  <p:transition xmlns:p14="http://schemas.microsoft.com/office/powerpoint/2010/mai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276110"/>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8801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2707923337"/>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5756095"/>
      </p:ext>
    </p:extLst>
  </p:cSld>
  <p:clrMapOvr>
    <a:masterClrMapping/>
  </p:clrMapOvr>
  <p:transition xmlns:p14="http://schemas.microsoft.com/office/powerpoint/2010/mai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282735"/>
      </p:ext>
    </p:extLst>
  </p:cSld>
  <p:clrMapOvr>
    <a:masterClrMapping/>
  </p:clrMapOvr>
  <p:transition xmlns:p14="http://schemas.microsoft.com/office/powerpoint/2010/mai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66699143"/>
      </p:ext>
    </p:extLst>
  </p:cSld>
  <p:clrMapOvr>
    <a:masterClrMapping/>
  </p:clrMapOvr>
  <p:transition xmlns:p14="http://schemas.microsoft.com/office/powerpoint/2010/mai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49450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45298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40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60479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215357"/>
      </p:ext>
    </p:extLst>
  </p:cSld>
  <p:clrMapOvr>
    <a:masterClrMapping/>
  </p:clrMapOvr>
  <p:transition xmlns:p14="http://schemas.microsoft.com/office/powerpoint/2010/mai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0319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2083876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7156352"/>
      </p:ext>
    </p:extLst>
  </p:cSld>
  <p:clrMapOvr>
    <a:masterClrMapping/>
  </p:clrMapOvr>
  <p:transition xmlns:p14="http://schemas.microsoft.com/office/powerpoint/2010/mai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902045"/>
      </p:ext>
    </p:extLst>
  </p:cSld>
  <p:clrMapOvr>
    <a:masterClrMapping/>
  </p:clrMapOvr>
  <p:transition xmlns:p14="http://schemas.microsoft.com/office/powerpoint/2010/mai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2433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303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207802"/>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352724"/>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973423"/>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16753927"/>
      </p:ext>
    </p:extLst>
  </p:cSld>
  <p:clrMapOvr>
    <a:masterClrMapping/>
  </p:clrMapOvr>
  <p:transition xmlns:p14="http://schemas.microsoft.com/office/powerpoint/2010/mai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6034721"/>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749558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67746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805054070"/>
      </p:ext>
    </p:extLst>
  </p:cSld>
  <p:clrMapOvr>
    <a:masterClrMapping/>
  </p:clrMapOvr>
  <p:transition xmlns:p14="http://schemas.microsoft.com/office/powerpoint/2010/mai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84188"/>
            <a:ext cx="8964185" cy="1793091"/>
          </a:xfrm>
          <a:noFill/>
        </p:spPr>
        <p:txBody>
          <a:bodyPr lIns="146286" tIns="91429" rIns="146286" bIns="91429" anchor="t" anchorCtr="0"/>
          <a:lstStyle>
            <a:lvl1pPr>
              <a:defRPr sz="588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3" y="3878578"/>
            <a:ext cx="8964186" cy="1792327"/>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799"/>
            <a:ext cx="986067" cy="19031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7"/>
            <a:ext cx="2599599" cy="383815"/>
          </a:xfrm>
          <a:prstGeom prst="rect">
            <a:avLst/>
          </a:prstGeom>
        </p:spPr>
      </p:pic>
    </p:spTree>
    <p:extLst>
      <p:ext uri="{BB962C8B-B14F-4D97-AF65-F5344CB8AC3E}">
        <p14:creationId xmlns:p14="http://schemas.microsoft.com/office/powerpoint/2010/main" val="1424476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3"/>
            <a:ext cx="6273418"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6" y="2075841"/>
            <a:ext cx="9860609" cy="1801436"/>
          </a:xfrm>
          <a:noFill/>
        </p:spPr>
        <p:txBody>
          <a:bodyPr lIns="146286" tIns="91429" rIns="146286" bIns="91429" anchor="t" anchorCtr="0"/>
          <a:lstStyle>
            <a:lvl1pPr>
              <a:defRPr sz="588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8" y="6196320"/>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961982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
            <a:ext cx="121922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4" y="2082443"/>
            <a:ext cx="7172953" cy="1794808"/>
          </a:xfrm>
          <a:noFill/>
        </p:spPr>
        <p:txBody>
          <a:bodyPr lIns="146286" tIns="91429" rIns="146286" bIns="91429" anchor="t" anchorCtr="0"/>
          <a:lstStyle>
            <a:lvl1pPr>
              <a:defRPr sz="5880"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6" y="3877259"/>
            <a:ext cx="7172953"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7"/>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9749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3" y="1187646"/>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3" y="2971412"/>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1860018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8" y="6196667"/>
            <a:ext cx="986067" cy="191269"/>
          </a:xfrm>
          <a:prstGeom prst="rect">
            <a:avLst/>
          </a:prstGeom>
        </p:spPr>
      </p:pic>
      <p:sp>
        <p:nvSpPr>
          <p:cNvPr id="12" name="Rectangle 11"/>
          <p:cNvSpPr/>
          <p:nvPr userDrawn="1"/>
        </p:nvSpPr>
        <p:spPr bwMode="gray">
          <a:xfrm>
            <a:off x="269303"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4953123"/>
            <a:ext cx="2599604" cy="383815"/>
          </a:xfrm>
          <a:prstGeom prst="rect">
            <a:avLst/>
          </a:prstGeom>
        </p:spPr>
      </p:pic>
    </p:spTree>
    <p:extLst>
      <p:ext uri="{BB962C8B-B14F-4D97-AF65-F5344CB8AC3E}">
        <p14:creationId xmlns:p14="http://schemas.microsoft.com/office/powerpoint/2010/main" val="160549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3"/>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3"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43"/>
            <a:ext cx="7171399" cy="1794808"/>
          </a:xfrm>
          <a:noFill/>
        </p:spPr>
        <p:txBody>
          <a:bodyPr lIns="146286" tIns="91429" rIns="146286" bIns="91429" anchor="t" anchorCtr="0"/>
          <a:lstStyle>
            <a:lvl1pPr>
              <a:defRPr sz="5292"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3" y="3877259"/>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2938390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51"/>
            <a:ext cx="12192000" cy="685570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3"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1" y="1187621"/>
            <a:ext cx="7171399" cy="1793108"/>
          </a:xfrm>
          <a:noFill/>
        </p:spPr>
        <p:txBody>
          <a:bodyPr lIns="146286" tIns="91429" rIns="146286" bIns="91429" anchor="t" anchorCtr="0"/>
          <a:lstStyle>
            <a:lvl1pPr>
              <a:defRPr sz="5880"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3" y="2971387"/>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6" y="560067"/>
            <a:ext cx="2599604" cy="383815"/>
          </a:xfrm>
          <a:prstGeom prst="rect">
            <a:avLst/>
          </a:prstGeom>
        </p:spPr>
      </p:pic>
    </p:spTree>
    <p:extLst>
      <p:ext uri="{BB962C8B-B14F-4D97-AF65-F5344CB8AC3E}">
        <p14:creationId xmlns:p14="http://schemas.microsoft.com/office/powerpoint/2010/main" val="6584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8501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1"/>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90006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3562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1184742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4" y="1187644"/>
            <a:ext cx="9860609"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6" rIns="179168" bIns="143336" numCol="1" spcCol="0" rtlCol="0" fromWordArt="0" anchor="t" anchorCtr="0" forceAA="0" compatLnSpc="1">
            <a:prstTxWarp prst="textNoShape">
              <a:avLst/>
            </a:prstTxWarp>
            <a:noAutofit/>
          </a:bodyPr>
          <a:lstStyle/>
          <a:p>
            <a:pPr algn="ctr" defTabSz="913570"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8"/>
            <a:ext cx="9859116" cy="2697988"/>
          </a:xfrm>
          <a:noFill/>
        </p:spPr>
        <p:txBody>
          <a:bodyPr tIns="91429" bIns="91429" anchor="t" anchorCtr="0"/>
          <a:lstStyle>
            <a:lvl1pPr>
              <a:defRPr sz="7056"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10661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629310702"/>
      </p:ext>
    </p:extLst>
  </p:cSld>
  <p:clrMapOvr>
    <a:masterClrMapping/>
  </p:clrMapOvr>
  <p:transition xmlns:p14="http://schemas.microsoft.com/office/powerpoint/2010/mai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7" cy="5200312"/>
          </a:xfrm>
          <a:noFill/>
        </p:spPr>
        <p:txBody>
          <a:bodyPr tIns="91429" bIns="91429" anchor="t" anchorCtr="0"/>
          <a:lstStyle>
            <a:lvl1pPr marL="0" marR="0" indent="0" algn="l" defTabSz="913835" rtl="0" eaLnBrk="1" fontAlgn="auto" latinLnBrk="0" hangingPunct="1">
              <a:lnSpc>
                <a:spcPct val="90000"/>
              </a:lnSpc>
              <a:spcBef>
                <a:spcPct val="0"/>
              </a:spcBef>
              <a:spcAft>
                <a:spcPts val="0"/>
              </a:spcAft>
              <a:buClrTx/>
              <a:buSzTx/>
              <a:buFontTx/>
              <a:buNone/>
              <a:tabLst/>
              <a:defRPr lang="en-US" sz="588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465834335"/>
      </p:ext>
    </p:extLst>
  </p:cSld>
  <p:clrMapOvr>
    <a:masterClrMapping/>
  </p:clrMapOvr>
  <p:transition xmlns:p14="http://schemas.microsoft.com/office/powerpoint/2010/mai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656200"/>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4196092315"/>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2"/>
            <a:ext cx="6662701" cy="6858001"/>
          </a:xfrm>
          <a:prstGeom prst="rect">
            <a:avLst/>
          </a:prstGeom>
        </p:spPr>
      </p:pic>
      <p:sp>
        <p:nvSpPr>
          <p:cNvPr id="3" name="Title 1"/>
          <p:cNvSpPr>
            <a:spLocks noGrp="1"/>
          </p:cNvSpPr>
          <p:nvPr>
            <p:ph type="title" hasCustomPrompt="1"/>
          </p:nvPr>
        </p:nvSpPr>
        <p:spPr>
          <a:xfrm>
            <a:off x="269239" y="2084175"/>
            <a:ext cx="11653523" cy="1796217"/>
          </a:xfrm>
          <a:noFill/>
        </p:spPr>
        <p:txBody>
          <a:bodyPr tIns="91429" bIns="91429" anchor="t" anchorCtr="0"/>
          <a:lstStyle>
            <a:lvl1pPr>
              <a:defRPr sz="8623"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4135205040"/>
      </p:ext>
    </p:extLst>
  </p:cSld>
  <p:clrMapOvr>
    <a:masterClrMapping/>
  </p:clrMapOvr>
  <p:transition xmlns:p14="http://schemas.microsoft.com/office/powerpoint/2010/mai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0" y="1456609"/>
            <a:ext cx="4486784"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1" tIns="143336" rIns="182771" bIns="143336" numCol="1" spcCol="0" rtlCol="0" fromWordArt="0" anchor="t" anchorCtr="0" forceAA="0" compatLnSpc="1">
            <a:prstTxWarp prst="textNoShape">
              <a:avLst/>
            </a:prstTxWarp>
            <a:noAutofit/>
          </a:bodyPr>
          <a:lstStyle/>
          <a:p>
            <a:pPr defTabSz="913570"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9" y="1456605"/>
            <a:ext cx="6723860" cy="2036512"/>
          </a:xfrm>
        </p:spPr>
        <p:txBody>
          <a:bodyPr/>
          <a:lstStyle>
            <a:lvl1pPr marL="0" indent="0">
              <a:buNone/>
              <a:defRPr>
                <a:solidFill>
                  <a:srgbClr val="FFFFFF"/>
                </a:solidFill>
              </a:defRPr>
            </a:lvl1pPr>
            <a:lvl2pPr marL="0" indent="0">
              <a:buFontTx/>
              <a:buNone/>
              <a:defRPr sz="1960">
                <a:solidFill>
                  <a:srgbClr val="FFFFFF"/>
                </a:solidFill>
              </a:defRPr>
            </a:lvl2pPr>
            <a:lvl3pPr marL="223967" indent="0">
              <a:buNone/>
              <a:defRPr>
                <a:solidFill>
                  <a:srgbClr val="FFFFFF"/>
                </a:solidFill>
              </a:defRPr>
            </a:lvl3pPr>
            <a:lvl4pPr marL="447932" indent="0">
              <a:buNone/>
              <a:defRPr>
                <a:solidFill>
                  <a:srgbClr val="FFFFFF"/>
                </a:solidFill>
              </a:defRPr>
            </a:lvl4pPr>
            <a:lvl5pPr marL="671899"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2497713"/>
      </p:ext>
    </p:extLst>
  </p:cSld>
  <p:clrMapOvr>
    <a:masterClrMapping/>
  </p:clrMapOvr>
  <p:transition xmlns:p14="http://schemas.microsoft.com/office/powerpoint/2010/mai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1">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3"/>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3" y="1187623"/>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3"/>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2" tIns="143353" rIns="179192" bIns="143353" numCol="1" spcCol="0" rtlCol="0" fromWordArt="0" anchor="t" anchorCtr="0" forceAA="0" compatLnSpc="1">
            <a:prstTxWarp prst="textNoShape">
              <a:avLst/>
            </a:prstTxWarp>
            <a:noAutofit/>
          </a:bodyPr>
          <a:lstStyle/>
          <a:p>
            <a:pPr algn="ctr" defTabSz="913688"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1" y="5132431"/>
            <a:ext cx="3406440"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3"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612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1"/>
            <a:r>
              <a:rPr lang="en-US" dirty="0" smtClean="0"/>
              <a:t>Second level</a:t>
            </a:r>
          </a:p>
        </p:txBody>
      </p:sp>
    </p:spTree>
    <p:extLst>
      <p:ext uri="{BB962C8B-B14F-4D97-AF65-F5344CB8AC3E}">
        <p14:creationId xmlns:p14="http://schemas.microsoft.com/office/powerpoint/2010/main" val="2917776067"/>
      </p:ext>
    </p:extLst>
  </p:cSld>
  <p:clrMapOvr>
    <a:masterClrMapping/>
  </p:clrMapOvr>
  <p:transition xmlns:p14="http://schemas.microsoft.com/office/powerpoint/2010/mai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solidFill>
                  <a:srgbClr val="00188F"/>
                </a:soli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62522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925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746813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36512"/>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7" indent="0">
              <a:buNone/>
              <a:defRPr/>
            </a:lvl3pPr>
            <a:lvl4pPr marL="447932" indent="0">
              <a:buNone/>
              <a:defRPr/>
            </a:lvl4pPr>
            <a:lvl5pPr marL="6718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11145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61833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02939"/>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62074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0329894"/>
      </p:ext>
    </p:extLst>
  </p:cSld>
  <p:clrMapOvr>
    <a:masterClrMapping/>
  </p:clrMapOvr>
  <p:transition xmlns:p14="http://schemas.microsoft.com/office/powerpoint/2010/mai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8"/>
            <a:ext cx="5378548" cy="2457395"/>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077" indent="0">
              <a:buNone/>
              <a:tabLst/>
              <a:defRPr sz="1960"/>
            </a:lvl3pPr>
            <a:lvl4pPr marL="451043" indent="0">
              <a:buNone/>
              <a:defRPr/>
            </a:lvl4pPr>
            <a:lvl5pPr marL="6718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37317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
                <a:schemeClr val="tx1"/>
              </a:buClr>
              <a:buFont typeface="Arial" pitchFamily="34" charset="0"/>
              <a:buChar char="•"/>
              <a:defRPr sz="3430"/>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0781241"/>
      </p:ext>
    </p:extLst>
  </p:cSld>
  <p:clrMapOvr>
    <a:masterClrMapping/>
  </p:clrMapOvr>
  <p:transition xmlns:p14="http://schemas.microsoft.com/office/powerpoint/2010/mai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7"/>
            <a:ext cx="5378548" cy="2523824"/>
          </a:xfrm>
        </p:spPr>
        <p:txBody>
          <a:bodyPr wrap="square">
            <a:spAutoFit/>
          </a:bodyPr>
          <a:lstStyle>
            <a:lvl1pPr marL="281514" indent="-281514">
              <a:spcBef>
                <a:spcPts val="1200"/>
              </a:spcBef>
              <a:buClrTx/>
              <a:buFont typeface="Arial" pitchFamily="34" charset="0"/>
              <a:buChar char="•"/>
              <a:defRPr sz="3430">
                <a:solidFill>
                  <a:srgbClr val="00188F"/>
                </a:solidFill>
              </a:defRPr>
            </a:lvl1pPr>
            <a:lvl2pPr marL="520399" indent="-228468">
              <a:defRPr sz="2351"/>
            </a:lvl2pPr>
            <a:lvl3pPr marL="685405" indent="-165005">
              <a:tabLst/>
              <a:defRPr sz="1960"/>
            </a:lvl3pPr>
            <a:lvl4pPr marL="863100" indent="-177698">
              <a:defRPr/>
            </a:lvl4pPr>
            <a:lvl5pPr marL="1028106" indent="-16500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60393"/>
      </p:ext>
    </p:extLst>
  </p:cSld>
  <p:clrMapOvr>
    <a:masterClrMapping/>
  </p:clrMapOvr>
  <p:transition xmlns:p14="http://schemas.microsoft.com/office/powerpoint/2010/mai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681501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7283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776820"/>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31055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436122"/>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6725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70"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3" y="1197321"/>
            <a:ext cx="11653522" cy="202146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2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75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0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6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8861234"/>
      </p:ext>
    </p:extLst>
  </p:cSld>
  <p:clrMapOvr>
    <a:masterClrMapping/>
  </p:clrMapOvr>
  <p:transition xmlns:p14="http://schemas.microsoft.com/office/powerpoint/2010/mai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80052"/>
          </a:xfrm>
          <a:prstGeom prst="rect">
            <a:avLst/>
          </a:prstGeom>
        </p:spPr>
        <p:txBody>
          <a:bodyPr/>
          <a:lstStyle>
            <a:lvl1pPr marL="284625" indent="-284625">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6" indent="-275292">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9" indent="-284625">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7" indent="-223967">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1" indent="-22396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7"/>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7464026"/>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4199419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1841381624"/>
      </p:ext>
    </p:extLst>
  </p:cSld>
  <p:clrMapOvr>
    <a:masterClrMapping/>
  </p:clrMapOvr>
  <p:transition xmlns:p14="http://schemas.microsoft.com/office/powerpoint/2010/mai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634585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59856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032003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362087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0088819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2063499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183336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833469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1904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1759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4864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778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3699922946"/>
      </p:ext>
    </p:extLst>
  </p:cSld>
  <p:clrMapOvr>
    <a:masterClrMapping/>
  </p:clrMapOvr>
  <p:transition xmlns:p14="http://schemas.microsoft.com/office/powerpoint/2010/mai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1175630"/>
      </p:ext>
    </p:extLst>
  </p:cSld>
  <p:clrMapOvr>
    <a:masterClrMapping/>
  </p:clrMapOvr>
  <p:transition xmlns:p14="http://schemas.microsoft.com/office/powerpoint/2010/mai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62361617"/>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1410246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550777000"/>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181672960"/>
      </p:ext>
    </p:extLst>
  </p:cSld>
  <p:clrMapOvr>
    <a:masterClrMapping/>
  </p:clrMapOvr>
  <p:transition xmlns:p14="http://schemas.microsoft.com/office/powerpoint/2010/mai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4341501"/>
      </p:ext>
    </p:extLst>
  </p:cSld>
  <p:clrMapOvr>
    <a:masterClrMapping/>
  </p:clrMapOvr>
  <p:transition xmlns:p14="http://schemas.microsoft.com/office/powerpoint/2010/mai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2142157458"/>
      </p:ext>
    </p:extLst>
  </p:cSld>
  <p:clrMapOvr>
    <a:masterClrMapping/>
  </p:clrMapOvr>
  <p:transition xmlns:p14="http://schemas.microsoft.com/office/powerpoint/2010/mai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52365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43703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578236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90808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312742"/>
      </p:ext>
    </p:extLst>
  </p:cSld>
  <p:clrMapOvr>
    <a:masterClrMapping/>
  </p:clrMapOvr>
  <p:transition xmlns:p14="http://schemas.microsoft.com/office/powerpoint/2010/mai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22868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516242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76565"/>
      </p:ext>
    </p:extLst>
  </p:cSld>
  <p:clrMapOvr>
    <a:masterClrMapping/>
  </p:clrMapOvr>
  <p:transition xmlns:p14="http://schemas.microsoft.com/office/powerpoint/2010/mai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360935"/>
      </p:ext>
    </p:extLst>
  </p:cSld>
  <p:clrMapOvr>
    <a:masterClrMapping/>
  </p:clrMapOvr>
  <p:transition xmlns:p14="http://schemas.microsoft.com/office/powerpoint/2010/mai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13696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6400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25732"/>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2781757"/>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109671"/>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0526"/>
      </p:ext>
    </p:extLst>
  </p:cSld>
  <p:clrMapOvr>
    <a:masterClrMapping/>
  </p:clrMapOvr>
  <p:transition xmlns:p14="http://schemas.microsoft.com/office/powerpoint/2010/mai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5079809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36945644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532700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4"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611772936"/>
      </p:ext>
    </p:extLst>
  </p:cSld>
  <p:clrMapOvr>
    <a:masterClrMapping/>
  </p:clrMapOvr>
  <p:transition xmlns:p14="http://schemas.microsoft.com/office/powerpoint/2010/mai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8" y="2084172"/>
            <a:ext cx="8964248"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87"/>
            <a:ext cx="8964185" cy="1793090"/>
          </a:xfrm>
          <a:noFill/>
        </p:spPr>
        <p:txBody>
          <a:bodyPr lIns="146286" tIns="91429" rIns="146286" bIns="91429" anchor="t" anchorCtr="0"/>
          <a:lstStyle>
            <a:lvl1pPr>
              <a:defRPr sz="5881"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302" y="3878576"/>
            <a:ext cx="8964186" cy="1792326"/>
          </a:xfrm>
          <a:noFill/>
        </p:spPr>
        <p:txBody>
          <a:bodyPr lIns="146286" tIns="109714" rIns="146286" bIns="109714">
            <a:noAutofit/>
          </a:bodyPr>
          <a:lstStyle>
            <a:lvl1pPr marL="0" indent="0">
              <a:spcBef>
                <a:spcPts val="0"/>
              </a:spcBef>
              <a:buNone/>
              <a:defRPr sz="343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798"/>
            <a:ext cx="986067" cy="19031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7" y="560065"/>
            <a:ext cx="2599599" cy="383814"/>
          </a:xfrm>
          <a:prstGeom prst="rect">
            <a:avLst/>
          </a:prstGeom>
        </p:spPr>
      </p:pic>
    </p:spTree>
    <p:extLst>
      <p:ext uri="{BB962C8B-B14F-4D97-AF65-F5344CB8AC3E}">
        <p14:creationId xmlns:p14="http://schemas.microsoft.com/office/powerpoint/2010/main" val="1215992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86" tIns="109714" rIns="146286" bIns="109714">
            <a:noAutofit/>
          </a:bodyPr>
          <a:lstStyle>
            <a:lvl1pPr marL="0" indent="0">
              <a:spcBef>
                <a:spcPts val="0"/>
              </a:spcBef>
              <a:buNone/>
              <a:defRPr sz="343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86" tIns="91429" rIns="146286" bIns="91429" anchor="t" anchorCtr="0"/>
          <a:lstStyle>
            <a:lvl1pPr>
              <a:defRPr sz="5881"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57347" y="6196319"/>
            <a:ext cx="986067" cy="191269"/>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78595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12192234"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43"/>
            <a:ext cx="7172954" cy="1794808"/>
          </a:xfrm>
          <a:noFill/>
        </p:spPr>
        <p:txBody>
          <a:bodyPr lIns="146286" tIns="91429" rIns="146286" bIns="91429" anchor="t" anchorCtr="0"/>
          <a:lstStyle>
            <a:lvl1pPr>
              <a:defRPr sz="5881" spc="-99"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69303" y="3877258"/>
            <a:ext cx="7172954"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8214" y="6182036"/>
            <a:ext cx="986067" cy="19126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242707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2"/>
            <a:ext cx="12181493"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1187644"/>
            <a:ext cx="7171399"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187645"/>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302" y="2971411"/>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3048346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 y="0"/>
            <a:ext cx="12191564" cy="68607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757347" y="6196666"/>
            <a:ext cx="986067" cy="191269"/>
          </a:xfrm>
          <a:prstGeom prst="rect">
            <a:avLst/>
          </a:prstGeom>
        </p:spPr>
      </p:pic>
      <p:sp>
        <p:nvSpPr>
          <p:cNvPr id="12" name="Rectangle 11"/>
          <p:cNvSpPr/>
          <p:nvPr userDrawn="1"/>
        </p:nvSpPr>
        <p:spPr bwMode="gray">
          <a:xfrm>
            <a:off x="269302" y="1187620"/>
            <a:ext cx="7171399"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4953122"/>
            <a:ext cx="2599604" cy="383815"/>
          </a:xfrm>
          <a:prstGeom prst="rect">
            <a:avLst/>
          </a:prstGeom>
        </p:spPr>
      </p:pic>
    </p:spTree>
    <p:extLst>
      <p:ext uri="{BB962C8B-B14F-4D97-AF65-F5344CB8AC3E}">
        <p14:creationId xmlns:p14="http://schemas.microsoft.com/office/powerpoint/2010/main" val="365970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4" y="2"/>
            <a:ext cx="12182534" cy="68579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653449" y="6164665"/>
            <a:ext cx="986067" cy="191269"/>
          </a:xfrm>
          <a:prstGeom prst="rect">
            <a:avLst/>
          </a:prstGeom>
        </p:spPr>
      </p:pic>
      <p:sp>
        <p:nvSpPr>
          <p:cNvPr id="13" name="Rectangle 12"/>
          <p:cNvSpPr/>
          <p:nvPr userDrawn="1"/>
        </p:nvSpPr>
        <p:spPr bwMode="gray">
          <a:xfrm>
            <a:off x="269302" y="2084147"/>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2" y="2082443"/>
            <a:ext cx="7171399" cy="1794808"/>
          </a:xfrm>
          <a:noFill/>
        </p:spPr>
        <p:txBody>
          <a:bodyPr lIns="146286" tIns="91429" rIns="146286" bIns="91429" anchor="t" anchorCtr="0"/>
          <a:lstStyle>
            <a:lvl1pPr>
              <a:defRPr sz="5293"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2" y="3877258"/>
            <a:ext cx="7171399" cy="1789991"/>
          </a:xfrm>
        </p:spPr>
        <p:txBody>
          <a:bodyPr tIns="109714" bIns="109714">
            <a:noAutofit/>
          </a:bodyPr>
          <a:lstStyle>
            <a:lvl1pPr marL="0" indent="0">
              <a:spcBef>
                <a:spcPts val="0"/>
              </a:spcBef>
              <a:buNone/>
              <a:defRPr sz="3234">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5"/>
            <a:ext cx="2599604" cy="383814"/>
          </a:xfrm>
          <a:prstGeom prst="rect">
            <a:avLst/>
          </a:prstGeom>
        </p:spPr>
      </p:pic>
    </p:spTree>
    <p:extLst>
      <p:ext uri="{BB962C8B-B14F-4D97-AF65-F5344CB8AC3E}">
        <p14:creationId xmlns:p14="http://schemas.microsoft.com/office/powerpoint/2010/main" val="1742441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9"/>
            <a:ext cx="12192000" cy="6855702"/>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0167" y="6164665"/>
            <a:ext cx="986067" cy="191269"/>
          </a:xfrm>
          <a:prstGeom prst="rect">
            <a:avLst/>
          </a:prstGeom>
        </p:spPr>
      </p:pic>
      <p:sp>
        <p:nvSpPr>
          <p:cNvPr id="10" name="Rectangle 9"/>
          <p:cNvSpPr/>
          <p:nvPr userDrawn="1"/>
        </p:nvSpPr>
        <p:spPr bwMode="gray">
          <a:xfrm>
            <a:off x="269302" y="1187620"/>
            <a:ext cx="7171399"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39" y="1187620"/>
            <a:ext cx="7171399" cy="1793108"/>
          </a:xfrm>
          <a:noFill/>
        </p:spPr>
        <p:txBody>
          <a:bodyPr lIns="146286" tIns="91429" rIns="146286" bIns="91429" anchor="t" anchorCtr="0"/>
          <a:lstStyle>
            <a:lvl1pPr>
              <a:defRPr sz="5881" spc="-99"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2" y="2971386"/>
            <a:ext cx="7171399" cy="1794661"/>
          </a:xfrm>
          <a:noFill/>
        </p:spPr>
        <p:txBody>
          <a:bodyPr lIns="146286" tIns="109714" rIns="146286" bIns="109714">
            <a:noAutofit/>
          </a:bodyPr>
          <a:lstStyle>
            <a:lvl1pPr marL="0" indent="0">
              <a:spcBef>
                <a:spcPts val="0"/>
              </a:spcBef>
              <a:buNone/>
              <a:defRPr sz="3234"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560066"/>
            <a:ext cx="2599604" cy="383815"/>
          </a:xfrm>
          <a:prstGeom prst="rect">
            <a:avLst/>
          </a:prstGeom>
        </p:spPr>
      </p:pic>
    </p:spTree>
    <p:extLst>
      <p:ext uri="{BB962C8B-B14F-4D97-AF65-F5344CB8AC3E}">
        <p14:creationId xmlns:p14="http://schemas.microsoft.com/office/powerpoint/2010/main" val="2661663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0475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79"/>
            <a:ext cx="9860673" cy="1793881"/>
          </a:xfrm>
          <a:noFill/>
        </p:spPr>
        <p:txBody>
          <a:bodyPr lIns="182856" tIns="146286" rIns="182856" bIns="146286">
            <a:noAutofit/>
          </a:bodyPr>
          <a:lstStyle>
            <a:lvl1pPr marL="0" indent="0">
              <a:spcBef>
                <a:spcPts val="0"/>
              </a:spcBef>
              <a:buNone/>
              <a:defRPr sz="34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42864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684794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212394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5" tIns="143373" rIns="179215" bIns="143373" numCol="1" spcCol="0" rtlCol="0" fromWordArt="0" anchor="t" anchorCtr="0" forceAA="0" compatLnSpc="1">
            <a:prstTxWarp prst="textNoShape">
              <a:avLst/>
            </a:prstTxWarp>
            <a:noAutofit/>
          </a:bodyPr>
          <a:lstStyle/>
          <a:p>
            <a:pPr algn="ctr" defTabSz="913798"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29" bIns="91429" anchor="t" anchorCtr="0"/>
          <a:lstStyle>
            <a:lvl1pPr>
              <a:defRPr sz="7057"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3286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35860018"/>
      </p:ext>
    </p:extLst>
  </p:cSld>
  <p:clrMapOvr>
    <a:masterClrMapping/>
  </p:clrMapOvr>
  <p:transition xmlns:p14="http://schemas.microsoft.com/office/powerpoint/2010/mai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1187620"/>
            <a:ext cx="8067798" cy="5200312"/>
          </a:xfrm>
          <a:noFill/>
        </p:spPr>
        <p:txBody>
          <a:bodyPr tIns="91429" bIns="91429" anchor="t" anchorCtr="0"/>
          <a:lstStyle>
            <a:lvl1pPr marL="0" marR="0" indent="0" algn="l" defTabSz="914064" rtl="0" eaLnBrk="1" fontAlgn="auto" latinLnBrk="0" hangingPunct="1">
              <a:lnSpc>
                <a:spcPct val="90000"/>
              </a:lnSpc>
              <a:spcBef>
                <a:spcPct val="0"/>
              </a:spcBef>
              <a:spcAft>
                <a:spcPts val="0"/>
              </a:spcAft>
              <a:buClrTx/>
              <a:buSzTx/>
              <a:buFontTx/>
              <a:buNone/>
              <a:tabLst/>
              <a:defRPr lang="en-US" sz="5881"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38563897"/>
      </p:ext>
    </p:extLst>
  </p:cSld>
  <p:clrMapOvr>
    <a:masterClrMapping/>
  </p:clrMapOvr>
  <p:transition xmlns:p14="http://schemas.microsoft.com/office/powerpoint/2010/mai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06933915"/>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3853037189"/>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5529300" y="1"/>
            <a:ext cx="6662701" cy="6858001"/>
          </a:xfrm>
          <a:prstGeom prst="rect">
            <a:avLst/>
          </a:prstGeom>
        </p:spPr>
      </p:pic>
      <p:sp>
        <p:nvSpPr>
          <p:cNvPr id="3" name="Title 1"/>
          <p:cNvSpPr>
            <a:spLocks noGrp="1"/>
          </p:cNvSpPr>
          <p:nvPr>
            <p:ph type="title" hasCustomPrompt="1"/>
          </p:nvPr>
        </p:nvSpPr>
        <p:spPr>
          <a:xfrm>
            <a:off x="269239" y="2084174"/>
            <a:ext cx="11653523" cy="1796217"/>
          </a:xfrm>
          <a:noFill/>
        </p:spPr>
        <p:txBody>
          <a:bodyPr tIns="91429" bIns="91429" anchor="t" anchorCtr="0"/>
          <a:lstStyle>
            <a:lvl1pPr>
              <a:defRPr sz="8625"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458787293"/>
      </p:ext>
    </p:extLst>
  </p:cSld>
  <p:clrMapOvr>
    <a:masterClrMapping/>
  </p:clrMapOvr>
  <p:transition xmlns:p14="http://schemas.microsoft.com/office/powerpoint/2010/mai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81" y="1456608"/>
            <a:ext cx="4486783"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8" tIns="143373" rIns="182818" bIns="143373" numCol="1" spcCol="0" rtlCol="0" fromWordArt="0" anchor="t" anchorCtr="0" forceAA="0" compatLnSpc="1">
            <a:prstTxWarp prst="textNoShape">
              <a:avLst/>
            </a:prstTxWarp>
            <a:noAutofit/>
          </a:bodyPr>
          <a:lstStyle/>
          <a:p>
            <a:pPr defTabSz="913798" fontAlgn="base">
              <a:lnSpc>
                <a:spcPct val="90000"/>
              </a:lnSpc>
              <a:spcBef>
                <a:spcPct val="0"/>
              </a:spcBef>
              <a:spcAft>
                <a:spcPct val="0"/>
              </a:spcAft>
            </a:pPr>
            <a:endParaRPr lang="en-US" sz="196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9928" y="1456606"/>
            <a:ext cx="6723860" cy="1975006"/>
          </a:xfrm>
        </p:spPr>
        <p:txBody>
          <a:bodyPr/>
          <a:lstStyle>
            <a:lvl1pPr marL="0" indent="0">
              <a:buNone/>
              <a:defRPr>
                <a:solidFill>
                  <a:srgbClr val="FFFFFF"/>
                </a:solidFill>
              </a:defRPr>
            </a:lvl1pPr>
            <a:lvl2pPr marL="0" indent="0">
              <a:buFontTx/>
              <a:buNone/>
              <a:defRPr sz="1960">
                <a:solidFill>
                  <a:srgbClr val="FFFFFF"/>
                </a:solidFill>
              </a:defRPr>
            </a:lvl2pPr>
            <a:lvl3pPr marL="224022" indent="0">
              <a:buNone/>
              <a:defRPr>
                <a:solidFill>
                  <a:srgbClr val="FFFFFF"/>
                </a:solidFill>
              </a:defRPr>
            </a:lvl3pPr>
            <a:lvl4pPr marL="448044" indent="0">
              <a:buNone/>
              <a:defRPr>
                <a:solidFill>
                  <a:srgbClr val="FFFFFF"/>
                </a:solidFill>
              </a:defRPr>
            </a:lvl4pPr>
            <a:lvl5pPr marL="67206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846372"/>
      </p:ext>
    </p:extLst>
  </p:cSld>
  <p:clrMapOvr>
    <a:masterClrMapping/>
  </p:clrMapOvr>
  <p:transition xmlns:p14="http://schemas.microsoft.com/office/powerpoint/2010/mai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2">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4939"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4962" y="1187622"/>
            <a:ext cx="3854939"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9547" y="1187622"/>
            <a:ext cx="3854939"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240" y="5132431"/>
            <a:ext cx="3406440"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4962"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9547" y="5132431"/>
            <a:ext cx="358572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1"/>
            <a:r>
              <a:rPr lang="en-US" dirty="0" smtClean="0"/>
              <a:t>Second level</a:t>
            </a:r>
          </a:p>
        </p:txBody>
      </p:sp>
    </p:spTree>
    <p:extLst>
      <p:ext uri="{BB962C8B-B14F-4D97-AF65-F5344CB8AC3E}">
        <p14:creationId xmlns:p14="http://schemas.microsoft.com/office/powerpoint/2010/main" val="1100149705"/>
      </p:ext>
    </p:extLst>
  </p:cSld>
  <p:clrMapOvr>
    <a:masterClrMapping/>
  </p:clrMapOvr>
  <p:transition xmlns:p14="http://schemas.microsoft.com/office/powerpoint/2010/mai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solidFill>
                  <a:srgbClr val="00188F"/>
                </a:soli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09030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3301" y="5541265"/>
            <a:ext cx="4207336"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3301" y="4160520"/>
            <a:ext cx="887199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3301" y="1444752"/>
            <a:ext cx="887199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4981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4" indent="0">
              <a:buNone/>
              <a:defRPr/>
            </a:lvl4pPr>
            <a:lvl5pPr marL="67206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31251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72071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73507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solidFill>
                  <a:srgbClr val="00188F"/>
                </a:solidFill>
              </a:defRPr>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8086698"/>
      </p:ext>
    </p:extLst>
  </p:cSld>
  <p:clrMapOvr>
    <a:masterClrMapping/>
  </p:clrMapOvr>
  <p:transition xmlns:p14="http://schemas.microsoft.com/office/powerpoint/2010/mai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20188"/>
          </a:xfrm>
        </p:spPr>
        <p:txBody>
          <a:bodyPr wrap="square">
            <a:spAutoFit/>
          </a:bodyPr>
          <a:lstStyle>
            <a:lvl1pPr marL="0" indent="0">
              <a:spcBef>
                <a:spcPts val="1200"/>
              </a:spcBef>
              <a:buClr>
                <a:schemeClr val="tx1"/>
              </a:buClr>
              <a:buFont typeface="Wingdings" pitchFamily="2" charset="2"/>
              <a:buNone/>
              <a:defRPr sz="3430"/>
            </a:lvl1pPr>
            <a:lvl2pPr marL="0" indent="0">
              <a:buNone/>
              <a:defRPr sz="1960"/>
            </a:lvl2pPr>
            <a:lvl3pPr marL="227133" indent="0">
              <a:buNone/>
              <a:tabLst/>
              <a:defRPr sz="1960"/>
            </a:lvl3pPr>
            <a:lvl4pPr marL="451156" indent="0">
              <a:buNone/>
              <a:defRPr/>
            </a:lvl4pPr>
            <a:lvl5pPr marL="67206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1226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
                <a:schemeClr val="tx1"/>
              </a:buClr>
              <a:buFont typeface="Arial" pitchFamily="34" charset="0"/>
              <a:buChar char="•"/>
              <a:defRPr sz="3430"/>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827563"/>
      </p:ext>
    </p:extLst>
  </p:cSld>
  <p:clrMapOvr>
    <a:masterClrMapping/>
  </p:clrMapOvr>
  <p:transition xmlns:p14="http://schemas.microsoft.com/office/powerpoint/2010/main">
    <p:fade/>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86578"/>
          </a:xfrm>
        </p:spPr>
        <p:txBody>
          <a:bodyPr wrap="square">
            <a:spAutoFit/>
          </a:bodyPr>
          <a:lstStyle>
            <a:lvl1pPr marL="281584" indent="-281584">
              <a:spcBef>
                <a:spcPts val="1200"/>
              </a:spcBef>
              <a:buClrTx/>
              <a:buFont typeface="Arial" pitchFamily="34" charset="0"/>
              <a:buChar char="•"/>
              <a:defRPr sz="3430">
                <a:solidFill>
                  <a:srgbClr val="00188F"/>
                </a:solidFill>
              </a:defRPr>
            </a:lvl1pPr>
            <a:lvl2pPr marL="520529" indent="-228525">
              <a:defRPr sz="2352"/>
            </a:lvl2pPr>
            <a:lvl3pPr marL="685576" indent="-165047">
              <a:tabLst/>
              <a:defRPr sz="1960"/>
            </a:lvl3pPr>
            <a:lvl4pPr marL="863316" indent="-177742">
              <a:defRPr/>
            </a:lvl4pPr>
            <a:lvl5pPr marL="1028363" indent="-16504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5995854"/>
      </p:ext>
    </p:extLst>
  </p:cSld>
  <p:clrMapOvr>
    <a:masterClrMapping/>
  </p:clrMapOvr>
  <p:transition xmlns:p14="http://schemas.microsoft.com/office/powerpoint/2010/mai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321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188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656151"/>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3332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304335"/>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685494"/>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98" fontAlgn="base">
              <a:spcBef>
                <a:spcPct val="0"/>
              </a:spcBef>
              <a:spcAft>
                <a:spcPct val="0"/>
              </a:spcAft>
            </a:pPr>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1"/>
            <a:ext cx="11653522" cy="1956974"/>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13"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0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51"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5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4626472"/>
      </p:ext>
    </p:extLst>
  </p:cSld>
  <p:clrMapOvr>
    <a:masterClrMapping/>
  </p:clrMapOvr>
  <p:transition xmlns:p14="http://schemas.microsoft.com/office/powerpoint/2010/mai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426765"/>
          </a:xfrm>
          <a:prstGeom prst="rect">
            <a:avLst/>
          </a:prstGeom>
        </p:spPr>
        <p:txBody>
          <a:bodyPr/>
          <a:lstStyle>
            <a:lvl1pPr marL="284696" indent="-284696">
              <a:buClr>
                <a:schemeClr val="tx1"/>
              </a:buClr>
              <a:buSzPct val="90000"/>
              <a:buFont typeface="Arial" pitchFamily="34" charset="0"/>
              <a:buChar char="•"/>
              <a:defRPr sz="34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6" indent="-275361">
              <a:buClr>
                <a:schemeClr val="tx1"/>
              </a:buClr>
              <a:buSzPct val="90000"/>
              <a:buFont typeface="Arial" pitchFamily="34" charset="0"/>
              <a:buChar char="•"/>
              <a:defRPr sz="32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51" indent="-284696">
              <a:buClr>
                <a:schemeClr val="tx1"/>
              </a:buClr>
              <a:buSzPct val="90000"/>
              <a:buFont typeface="Arial" pitchFamily="34" charset="0"/>
              <a:buChar char="•"/>
              <a:defRPr sz="28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4"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5"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362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353084"/>
      </p:ext>
    </p:extLst>
  </p:cSld>
  <p:clrMapOvr>
    <a:overrideClrMapping bg1="dk1" tx1="lt1" bg2="dk2" tx2="lt2" accent1="accent1" accent2="accent2" accent3="accent3" accent4="accent4" accent5="accent5" accent6="accent6" hlink="hlink" folHlink="folHlink"/>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3729369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87474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8597622"/>
      </p:ext>
    </p:extLst>
  </p:cSld>
  <p:clrMapOvr>
    <a:masterClrMapping/>
  </p:clrMapOvr>
  <p:transition xmlns:p14="http://schemas.microsoft.com/office/powerpoint/2010/mai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822348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7233171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3647185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8315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019279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72517358"/>
      </p:ext>
    </p:extLst>
  </p:cSld>
  <p:clrMapOvr>
    <a:masterClrMapping/>
  </p:clrMapOvr>
  <p:transition xmlns:p14="http://schemas.microsoft.com/office/powerpoint/2010/mai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772453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8976580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4283174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7171276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438187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893031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281912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926210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3260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7329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9036102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7800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6583116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803715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33375365"/>
      </p:ext>
    </p:extLst>
  </p:cSld>
  <p:clrMapOvr>
    <a:masterClrMapping/>
  </p:clrMapOvr>
  <p:transition xmlns:p14="http://schemas.microsoft.com/office/powerpoint/2010/mai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0858960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83778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5295187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3080570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586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4243106052"/>
      </p:ext>
    </p:extLst>
  </p:cSld>
  <p:clrMapOvr>
    <a:masterClrMapping/>
  </p:clrMapOvr>
  <p:transition xmlns:p14="http://schemas.microsoft.com/office/powerpoint/2010/mai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4646557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0502998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377291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4476774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8268020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0273269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7034868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2141198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450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73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211547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5110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68075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0908436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01258174"/>
      </p:ext>
    </p:extLst>
  </p:cSld>
  <p:clrMapOvr>
    <a:masterClrMapping/>
  </p:clrMapOvr>
  <p:transition xmlns:p14="http://schemas.microsoft.com/office/powerpoint/2010/mai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488751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9179294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29004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9671181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47926453"/>
      </p:ext>
    </p:extLst>
  </p:cSld>
  <p:clrMapOvr>
    <a:masterClrMapping/>
  </p:clrMapOvr>
  <p:transition xmlns:p14="http://schemas.microsoft.com/office/powerpoint/2010/mai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0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6011720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8064745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9135646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5722677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292591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5217490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1102079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440179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56902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432367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677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5732689"/>
      </p:ext>
    </p:extLst>
  </p:cSld>
  <p:clrMapOvr>
    <a:masterClrMapping/>
  </p:clrMapOvr>
  <p:timing>
    <p:tnLst>
      <p:par>
        <p:cTn xmlns:p14="http://schemas.microsoft.com/office/powerpoint/2010/main" id="1" dur="indefinite" restart="never" nodeType="tmRoot"/>
      </p:par>
    </p:tnLst>
  </p:timing>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0854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5367177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8273728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55449812"/>
      </p:ext>
    </p:extLst>
  </p:cSld>
  <p:clrMapOvr>
    <a:masterClrMapping/>
  </p:clrMapOvr>
  <p:transition xmlns:p14="http://schemas.microsoft.com/office/powerpoint/2010/mai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783588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375727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521542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72456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697213906"/>
      </p:ext>
    </p:extLst>
  </p:cSld>
  <p:clrMapOvr>
    <a:masterClrMapping/>
  </p:clrMapOvr>
  <p:transition xmlns:p14="http://schemas.microsoft.com/office/powerpoint/2010/mai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61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0359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2419962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2796466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8911289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4257118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7324801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1440024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31765036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8151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843170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94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60933866"/>
      </p:ext>
    </p:extLst>
  </p:cSld>
  <p:clrMapOvr>
    <a:masterClrMapping/>
  </p:clrMapOvr>
  <p:timing>
    <p:tnLst>
      <p:par>
        <p:cTn xmlns:p14="http://schemas.microsoft.com/office/powerpoint/2010/main" id="1" dur="indefinite" restart="never" nodeType="tmRoot"/>
      </p:par>
    </p:tnLst>
  </p:timing>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525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4005426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6611165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2438944794"/>
      </p:ext>
    </p:extLst>
  </p:cSld>
  <p:clrMapOvr>
    <a:masterClrMapping/>
  </p:clrMapOvr>
  <p:transition xmlns:p14="http://schemas.microsoft.com/office/powerpoint/2010/mai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232392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70320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6812939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5270658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29938335"/>
      </p:ext>
    </p:extLst>
  </p:cSld>
  <p:clrMapOvr>
    <a:masterClrMapping/>
  </p:clrMapOvr>
  <p:transition xmlns:p14="http://schemas.microsoft.com/office/powerpoint/2010/mai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364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9253392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1390266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40871266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17642502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696175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1905000"/>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0760589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6250709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9846069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04527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1942578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2282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80.xml><?xml version="1.0" encoding="utf-8"?>
<p:sldLayout xmlns:a="http://schemas.openxmlformats.org/drawingml/2006/main" xmlns:r="http://schemas.openxmlformats.org/officeDocument/2006/relationships" xmlns:p="http://schemas.openxmlformats.org/presentationml/2006/main" userDrawn="1">
  <p:cSld name="Windows Azure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6286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5653076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246800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4256449807"/>
      </p:ext>
    </p:extLst>
  </p:cSld>
  <p:clrMapOvr>
    <a:masterClrMapping/>
  </p:clrMapOvr>
  <p:transition xmlns:p14="http://schemas.microsoft.com/office/powerpoint/2010/main">
    <p:fade/>
  </p:transition>
</p:sldLayout>
</file>

<file path=ppt/slideLayouts/slideLayout7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1621204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8754949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3823789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spTree>
    <p:extLst>
      <p:ext uri="{BB962C8B-B14F-4D97-AF65-F5344CB8AC3E}">
        <p14:creationId xmlns:p14="http://schemas.microsoft.com/office/powerpoint/2010/main" val="17764927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4709" y="3417661"/>
            <a:ext cx="6947121"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2013394022"/>
      </p:ext>
    </p:extLst>
  </p:cSld>
  <p:clrMapOvr>
    <a:masterClrMapping/>
  </p:clrMapOvr>
  <p:transition xmlns:p14="http://schemas.microsoft.com/office/powerpoint/2010/main">
    <p:fade/>
  </p:transition>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35020578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08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7052025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37923731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18060929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7235618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32755589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920471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4597783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13933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4403984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9.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87585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5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14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405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344" y="3452039"/>
            <a:ext cx="6486922"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346" y="5482008"/>
            <a:ext cx="6484786"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514132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7" y="1883486"/>
            <a:ext cx="6859786"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9809470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3"/>
            <a:ext cx="10240454"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44688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849" y="3005013"/>
            <a:ext cx="2401042"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25"/>
              <a:endParaRPr lang="en-US" sz="1900">
                <a:solidFill>
                  <a:srgbClr val="5F5F5F"/>
                </a:solidFill>
              </a:endParaRPr>
            </a:p>
          </p:txBody>
        </p:sp>
      </p:grpSp>
      <p:sp>
        <p:nvSpPr>
          <p:cNvPr id="3" name="Subtitle 2"/>
          <p:cNvSpPr>
            <a:spLocks noGrp="1"/>
          </p:cNvSpPr>
          <p:nvPr>
            <p:ph type="subTitle" idx="1" hasCustomPrompt="1"/>
          </p:nvPr>
        </p:nvSpPr>
        <p:spPr>
          <a:xfrm>
            <a:off x="3475625" y="3419856"/>
            <a:ext cx="695125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344" y="228602"/>
            <a:ext cx="11149441"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39827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019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3029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0616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836" y="1447801"/>
            <a:ext cx="5396365"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9562" y="1447801"/>
            <a:ext cx="5396365"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447850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729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2"/>
            <a:ext cx="5487829"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2"/>
            <a:ext cx="5487829"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42157145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2" y="2266798"/>
            <a:ext cx="5486400"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3"/>
            <a:ext cx="5487829"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8"/>
            <a:ext cx="5487829"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494548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50326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9562" y="1447801"/>
            <a:ext cx="5396365"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449582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00091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2688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92000"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716025"/>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256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4051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739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500115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203.xml"/><Relationship Id="rId20" Type="http://schemas.openxmlformats.org/officeDocument/2006/relationships/theme" Target="../theme/theme10.xml"/><Relationship Id="rId10" Type="http://schemas.openxmlformats.org/officeDocument/2006/relationships/slideLayout" Target="../slideLayouts/slideLayout204.xml"/><Relationship Id="rId11" Type="http://schemas.openxmlformats.org/officeDocument/2006/relationships/slideLayout" Target="../slideLayouts/slideLayout205.xml"/><Relationship Id="rId12" Type="http://schemas.openxmlformats.org/officeDocument/2006/relationships/slideLayout" Target="../slideLayouts/slideLayout206.xml"/><Relationship Id="rId13" Type="http://schemas.openxmlformats.org/officeDocument/2006/relationships/slideLayout" Target="../slideLayouts/slideLayout207.xml"/><Relationship Id="rId14" Type="http://schemas.openxmlformats.org/officeDocument/2006/relationships/slideLayout" Target="../slideLayouts/slideLayout208.xml"/><Relationship Id="rId15" Type="http://schemas.openxmlformats.org/officeDocument/2006/relationships/slideLayout" Target="../slideLayouts/slideLayout209.xml"/><Relationship Id="rId16" Type="http://schemas.openxmlformats.org/officeDocument/2006/relationships/slideLayout" Target="../slideLayouts/slideLayout210.xml"/><Relationship Id="rId17" Type="http://schemas.openxmlformats.org/officeDocument/2006/relationships/slideLayout" Target="../slideLayouts/slideLayout211.xml"/><Relationship Id="rId18" Type="http://schemas.openxmlformats.org/officeDocument/2006/relationships/slideLayout" Target="../slideLayouts/slideLayout212.xml"/><Relationship Id="rId19" Type="http://schemas.openxmlformats.org/officeDocument/2006/relationships/slideLayout" Target="../slideLayouts/slideLayout213.xml"/><Relationship Id="rId1" Type="http://schemas.openxmlformats.org/officeDocument/2006/relationships/slideLayout" Target="../slideLayouts/slideLayout195.xml"/><Relationship Id="rId2" Type="http://schemas.openxmlformats.org/officeDocument/2006/relationships/slideLayout" Target="../slideLayouts/slideLayout196.xml"/><Relationship Id="rId3" Type="http://schemas.openxmlformats.org/officeDocument/2006/relationships/slideLayout" Target="../slideLayouts/slideLayout197.xml"/><Relationship Id="rId4" Type="http://schemas.openxmlformats.org/officeDocument/2006/relationships/slideLayout" Target="../slideLayouts/slideLayout198.xml"/><Relationship Id="rId5" Type="http://schemas.openxmlformats.org/officeDocument/2006/relationships/slideLayout" Target="../slideLayouts/slideLayout199.xml"/><Relationship Id="rId6" Type="http://schemas.openxmlformats.org/officeDocument/2006/relationships/slideLayout" Target="../slideLayouts/slideLayout200.xml"/><Relationship Id="rId7" Type="http://schemas.openxmlformats.org/officeDocument/2006/relationships/slideLayout" Target="../slideLayouts/slideLayout201.xml"/><Relationship Id="rId8" Type="http://schemas.openxmlformats.org/officeDocument/2006/relationships/slideLayout" Target="../slideLayouts/slideLayout202.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22.xml"/><Relationship Id="rId20" Type="http://schemas.openxmlformats.org/officeDocument/2006/relationships/theme" Target="../theme/theme11.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Relationship Id="rId16" Type="http://schemas.openxmlformats.org/officeDocument/2006/relationships/slideLayout" Target="../slideLayouts/slideLayout229.xml"/><Relationship Id="rId17" Type="http://schemas.openxmlformats.org/officeDocument/2006/relationships/slideLayout" Target="../slideLayouts/slideLayout230.xml"/><Relationship Id="rId18" Type="http://schemas.openxmlformats.org/officeDocument/2006/relationships/slideLayout" Target="../slideLayouts/slideLayout231.xml"/><Relationship Id="rId19" Type="http://schemas.openxmlformats.org/officeDocument/2006/relationships/slideLayout" Target="../slideLayouts/slideLayout232.xml"/><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41.xml"/><Relationship Id="rId20" Type="http://schemas.openxmlformats.org/officeDocument/2006/relationships/theme" Target="../theme/theme12.xml"/><Relationship Id="rId10" Type="http://schemas.openxmlformats.org/officeDocument/2006/relationships/slideLayout" Target="../slideLayouts/slideLayout242.xml"/><Relationship Id="rId11" Type="http://schemas.openxmlformats.org/officeDocument/2006/relationships/slideLayout" Target="../slideLayouts/slideLayout243.xml"/><Relationship Id="rId12" Type="http://schemas.openxmlformats.org/officeDocument/2006/relationships/slideLayout" Target="../slideLayouts/slideLayout244.xml"/><Relationship Id="rId13" Type="http://schemas.openxmlformats.org/officeDocument/2006/relationships/slideLayout" Target="../slideLayouts/slideLayout245.xml"/><Relationship Id="rId14" Type="http://schemas.openxmlformats.org/officeDocument/2006/relationships/slideLayout" Target="../slideLayouts/slideLayout246.xml"/><Relationship Id="rId15" Type="http://schemas.openxmlformats.org/officeDocument/2006/relationships/slideLayout" Target="../slideLayouts/slideLayout247.xml"/><Relationship Id="rId16" Type="http://schemas.openxmlformats.org/officeDocument/2006/relationships/slideLayout" Target="../slideLayouts/slideLayout248.xml"/><Relationship Id="rId17" Type="http://schemas.openxmlformats.org/officeDocument/2006/relationships/slideLayout" Target="../slideLayouts/slideLayout249.xml"/><Relationship Id="rId18" Type="http://schemas.openxmlformats.org/officeDocument/2006/relationships/slideLayout" Target="../slideLayouts/slideLayout250.xml"/><Relationship Id="rId19" Type="http://schemas.openxmlformats.org/officeDocument/2006/relationships/slideLayout" Target="../slideLayouts/slideLayout251.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60.xml"/><Relationship Id="rId20" Type="http://schemas.openxmlformats.org/officeDocument/2006/relationships/slideLayout" Target="../slideLayouts/slideLayout271.xml"/><Relationship Id="rId21" Type="http://schemas.openxmlformats.org/officeDocument/2006/relationships/theme" Target="../theme/theme13.xml"/><Relationship Id="rId10" Type="http://schemas.openxmlformats.org/officeDocument/2006/relationships/slideLayout" Target="../slideLayouts/slideLayout261.xml"/><Relationship Id="rId11" Type="http://schemas.openxmlformats.org/officeDocument/2006/relationships/slideLayout" Target="../slideLayouts/slideLayout262.xml"/><Relationship Id="rId12" Type="http://schemas.openxmlformats.org/officeDocument/2006/relationships/slideLayout" Target="../slideLayouts/slideLayout263.xml"/><Relationship Id="rId13" Type="http://schemas.openxmlformats.org/officeDocument/2006/relationships/slideLayout" Target="../slideLayouts/slideLayout264.xml"/><Relationship Id="rId14" Type="http://schemas.openxmlformats.org/officeDocument/2006/relationships/slideLayout" Target="../slideLayouts/slideLayout265.xml"/><Relationship Id="rId15" Type="http://schemas.openxmlformats.org/officeDocument/2006/relationships/slideLayout" Target="../slideLayouts/slideLayout266.xml"/><Relationship Id="rId16" Type="http://schemas.openxmlformats.org/officeDocument/2006/relationships/slideLayout" Target="../slideLayouts/slideLayout267.xml"/><Relationship Id="rId17" Type="http://schemas.openxmlformats.org/officeDocument/2006/relationships/slideLayout" Target="../slideLayouts/slideLayout268.xml"/><Relationship Id="rId18" Type="http://schemas.openxmlformats.org/officeDocument/2006/relationships/slideLayout" Target="../slideLayouts/slideLayout269.xml"/><Relationship Id="rId19" Type="http://schemas.openxmlformats.org/officeDocument/2006/relationships/slideLayout" Target="../slideLayouts/slideLayout270.xml"/><Relationship Id="rId1" Type="http://schemas.openxmlformats.org/officeDocument/2006/relationships/slideLayout" Target="../slideLayouts/slideLayout252.xml"/><Relationship Id="rId2" Type="http://schemas.openxmlformats.org/officeDocument/2006/relationships/slideLayout" Target="../slideLayouts/slideLayout253.xml"/><Relationship Id="rId3" Type="http://schemas.openxmlformats.org/officeDocument/2006/relationships/slideLayout" Target="../slideLayouts/slideLayout254.xml"/><Relationship Id="rId4" Type="http://schemas.openxmlformats.org/officeDocument/2006/relationships/slideLayout" Target="../slideLayouts/slideLayout255.xml"/><Relationship Id="rId5" Type="http://schemas.openxmlformats.org/officeDocument/2006/relationships/slideLayout" Target="../slideLayouts/slideLayout256.xml"/><Relationship Id="rId6" Type="http://schemas.openxmlformats.org/officeDocument/2006/relationships/slideLayout" Target="../slideLayouts/slideLayout257.xml"/><Relationship Id="rId7" Type="http://schemas.openxmlformats.org/officeDocument/2006/relationships/slideLayout" Target="../slideLayouts/slideLayout258.xml"/><Relationship Id="rId8" Type="http://schemas.openxmlformats.org/officeDocument/2006/relationships/slideLayout" Target="../slideLayouts/slideLayout259.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80.xml"/><Relationship Id="rId20" Type="http://schemas.openxmlformats.org/officeDocument/2006/relationships/slideLayout" Target="../slideLayouts/slideLayout291.xml"/><Relationship Id="rId21" Type="http://schemas.openxmlformats.org/officeDocument/2006/relationships/theme" Target="../theme/theme14.xml"/><Relationship Id="rId10" Type="http://schemas.openxmlformats.org/officeDocument/2006/relationships/slideLayout" Target="../slideLayouts/slideLayout281.xml"/><Relationship Id="rId11" Type="http://schemas.openxmlformats.org/officeDocument/2006/relationships/slideLayout" Target="../slideLayouts/slideLayout282.xml"/><Relationship Id="rId12" Type="http://schemas.openxmlformats.org/officeDocument/2006/relationships/slideLayout" Target="../slideLayouts/slideLayout283.xml"/><Relationship Id="rId13" Type="http://schemas.openxmlformats.org/officeDocument/2006/relationships/slideLayout" Target="../slideLayouts/slideLayout284.xml"/><Relationship Id="rId14" Type="http://schemas.openxmlformats.org/officeDocument/2006/relationships/slideLayout" Target="../slideLayouts/slideLayout285.xml"/><Relationship Id="rId15" Type="http://schemas.openxmlformats.org/officeDocument/2006/relationships/slideLayout" Target="../slideLayouts/slideLayout286.xml"/><Relationship Id="rId16" Type="http://schemas.openxmlformats.org/officeDocument/2006/relationships/slideLayout" Target="../slideLayouts/slideLayout287.xml"/><Relationship Id="rId17" Type="http://schemas.openxmlformats.org/officeDocument/2006/relationships/slideLayout" Target="../slideLayouts/slideLayout288.xml"/><Relationship Id="rId18" Type="http://schemas.openxmlformats.org/officeDocument/2006/relationships/slideLayout" Target="../slideLayouts/slideLayout289.xml"/><Relationship Id="rId19" Type="http://schemas.openxmlformats.org/officeDocument/2006/relationships/slideLayout" Target="../slideLayouts/slideLayout290.xml"/><Relationship Id="rId1" Type="http://schemas.openxmlformats.org/officeDocument/2006/relationships/slideLayout" Target="../slideLayouts/slideLayout272.xml"/><Relationship Id="rId2" Type="http://schemas.openxmlformats.org/officeDocument/2006/relationships/slideLayout" Target="../slideLayouts/slideLayout273.xml"/><Relationship Id="rId3" Type="http://schemas.openxmlformats.org/officeDocument/2006/relationships/slideLayout" Target="../slideLayouts/slideLayout274.xml"/><Relationship Id="rId4" Type="http://schemas.openxmlformats.org/officeDocument/2006/relationships/slideLayout" Target="../slideLayouts/slideLayout275.xml"/><Relationship Id="rId5" Type="http://schemas.openxmlformats.org/officeDocument/2006/relationships/slideLayout" Target="../slideLayouts/slideLayout276.xml"/><Relationship Id="rId6" Type="http://schemas.openxmlformats.org/officeDocument/2006/relationships/slideLayout" Target="../slideLayouts/slideLayout277.xml"/><Relationship Id="rId7" Type="http://schemas.openxmlformats.org/officeDocument/2006/relationships/slideLayout" Target="../slideLayouts/slideLayout278.xml"/><Relationship Id="rId8" Type="http://schemas.openxmlformats.org/officeDocument/2006/relationships/slideLayout" Target="../slideLayouts/slideLayout279.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300.xml"/><Relationship Id="rId20" Type="http://schemas.openxmlformats.org/officeDocument/2006/relationships/slideLayout" Target="../slideLayouts/slideLayout311.xml"/><Relationship Id="rId21" Type="http://schemas.openxmlformats.org/officeDocument/2006/relationships/theme" Target="../theme/theme15.xml"/><Relationship Id="rId10" Type="http://schemas.openxmlformats.org/officeDocument/2006/relationships/slideLayout" Target="../slideLayouts/slideLayout301.xml"/><Relationship Id="rId11" Type="http://schemas.openxmlformats.org/officeDocument/2006/relationships/slideLayout" Target="../slideLayouts/slideLayout302.xml"/><Relationship Id="rId12" Type="http://schemas.openxmlformats.org/officeDocument/2006/relationships/slideLayout" Target="../slideLayouts/slideLayout303.xml"/><Relationship Id="rId13" Type="http://schemas.openxmlformats.org/officeDocument/2006/relationships/slideLayout" Target="../slideLayouts/slideLayout304.xml"/><Relationship Id="rId14" Type="http://schemas.openxmlformats.org/officeDocument/2006/relationships/slideLayout" Target="../slideLayouts/slideLayout305.xml"/><Relationship Id="rId15" Type="http://schemas.openxmlformats.org/officeDocument/2006/relationships/slideLayout" Target="../slideLayouts/slideLayout306.xml"/><Relationship Id="rId16" Type="http://schemas.openxmlformats.org/officeDocument/2006/relationships/slideLayout" Target="../slideLayouts/slideLayout307.xml"/><Relationship Id="rId17" Type="http://schemas.openxmlformats.org/officeDocument/2006/relationships/slideLayout" Target="../slideLayouts/slideLayout308.xml"/><Relationship Id="rId18" Type="http://schemas.openxmlformats.org/officeDocument/2006/relationships/slideLayout" Target="../slideLayouts/slideLayout309.xml"/><Relationship Id="rId19" Type="http://schemas.openxmlformats.org/officeDocument/2006/relationships/slideLayout" Target="../slideLayouts/slideLayout310.xml"/><Relationship Id="rId1" Type="http://schemas.openxmlformats.org/officeDocument/2006/relationships/slideLayout" Target="../slideLayouts/slideLayout292.xml"/><Relationship Id="rId2" Type="http://schemas.openxmlformats.org/officeDocument/2006/relationships/slideLayout" Target="../slideLayouts/slideLayout293.xml"/><Relationship Id="rId3" Type="http://schemas.openxmlformats.org/officeDocument/2006/relationships/slideLayout" Target="../slideLayouts/slideLayout294.xml"/><Relationship Id="rId4" Type="http://schemas.openxmlformats.org/officeDocument/2006/relationships/slideLayout" Target="../slideLayouts/slideLayout295.xml"/><Relationship Id="rId5" Type="http://schemas.openxmlformats.org/officeDocument/2006/relationships/slideLayout" Target="../slideLayouts/slideLayout296.xml"/><Relationship Id="rId6" Type="http://schemas.openxmlformats.org/officeDocument/2006/relationships/slideLayout" Target="../slideLayouts/slideLayout297.xml"/><Relationship Id="rId7" Type="http://schemas.openxmlformats.org/officeDocument/2006/relationships/slideLayout" Target="../slideLayouts/slideLayout298.xml"/><Relationship Id="rId8" Type="http://schemas.openxmlformats.org/officeDocument/2006/relationships/slideLayout" Target="../slideLayouts/slideLayout29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320.xml"/><Relationship Id="rId20" Type="http://schemas.openxmlformats.org/officeDocument/2006/relationships/slideLayout" Target="../slideLayouts/slideLayout331.xml"/><Relationship Id="rId21" Type="http://schemas.openxmlformats.org/officeDocument/2006/relationships/theme" Target="../theme/theme16.xml"/><Relationship Id="rId10" Type="http://schemas.openxmlformats.org/officeDocument/2006/relationships/slideLayout" Target="../slideLayouts/slideLayout321.xml"/><Relationship Id="rId11" Type="http://schemas.openxmlformats.org/officeDocument/2006/relationships/slideLayout" Target="../slideLayouts/slideLayout322.xml"/><Relationship Id="rId12" Type="http://schemas.openxmlformats.org/officeDocument/2006/relationships/slideLayout" Target="../slideLayouts/slideLayout323.xml"/><Relationship Id="rId13" Type="http://schemas.openxmlformats.org/officeDocument/2006/relationships/slideLayout" Target="../slideLayouts/slideLayout324.xml"/><Relationship Id="rId14" Type="http://schemas.openxmlformats.org/officeDocument/2006/relationships/slideLayout" Target="../slideLayouts/slideLayout325.xml"/><Relationship Id="rId15" Type="http://schemas.openxmlformats.org/officeDocument/2006/relationships/slideLayout" Target="../slideLayouts/slideLayout326.xml"/><Relationship Id="rId16" Type="http://schemas.openxmlformats.org/officeDocument/2006/relationships/slideLayout" Target="../slideLayouts/slideLayout327.xml"/><Relationship Id="rId17" Type="http://schemas.openxmlformats.org/officeDocument/2006/relationships/slideLayout" Target="../slideLayouts/slideLayout328.xml"/><Relationship Id="rId18" Type="http://schemas.openxmlformats.org/officeDocument/2006/relationships/slideLayout" Target="../slideLayouts/slideLayout329.xml"/><Relationship Id="rId19" Type="http://schemas.openxmlformats.org/officeDocument/2006/relationships/slideLayout" Target="../slideLayouts/slideLayout330.xml"/><Relationship Id="rId1" Type="http://schemas.openxmlformats.org/officeDocument/2006/relationships/slideLayout" Target="../slideLayouts/slideLayout312.xml"/><Relationship Id="rId2" Type="http://schemas.openxmlformats.org/officeDocument/2006/relationships/slideLayout" Target="../slideLayouts/slideLayout313.xml"/><Relationship Id="rId3" Type="http://schemas.openxmlformats.org/officeDocument/2006/relationships/slideLayout" Target="../slideLayouts/slideLayout314.xml"/><Relationship Id="rId4" Type="http://schemas.openxmlformats.org/officeDocument/2006/relationships/slideLayout" Target="../slideLayouts/slideLayout315.xml"/><Relationship Id="rId5" Type="http://schemas.openxmlformats.org/officeDocument/2006/relationships/slideLayout" Target="../slideLayouts/slideLayout316.xml"/><Relationship Id="rId6" Type="http://schemas.openxmlformats.org/officeDocument/2006/relationships/slideLayout" Target="../slideLayouts/slideLayout317.xml"/><Relationship Id="rId7" Type="http://schemas.openxmlformats.org/officeDocument/2006/relationships/slideLayout" Target="../slideLayouts/slideLayout318.xml"/><Relationship Id="rId8" Type="http://schemas.openxmlformats.org/officeDocument/2006/relationships/slideLayout" Target="../slideLayouts/slideLayout319.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40.xml"/><Relationship Id="rId20" Type="http://schemas.openxmlformats.org/officeDocument/2006/relationships/slideLayout" Target="../slideLayouts/slideLayout351.xml"/><Relationship Id="rId21" Type="http://schemas.openxmlformats.org/officeDocument/2006/relationships/theme" Target="../theme/theme17.xml"/><Relationship Id="rId10" Type="http://schemas.openxmlformats.org/officeDocument/2006/relationships/slideLayout" Target="../slideLayouts/slideLayout341.xml"/><Relationship Id="rId11" Type="http://schemas.openxmlformats.org/officeDocument/2006/relationships/slideLayout" Target="../slideLayouts/slideLayout342.xml"/><Relationship Id="rId12" Type="http://schemas.openxmlformats.org/officeDocument/2006/relationships/slideLayout" Target="../slideLayouts/slideLayout343.xml"/><Relationship Id="rId13" Type="http://schemas.openxmlformats.org/officeDocument/2006/relationships/slideLayout" Target="../slideLayouts/slideLayout344.xml"/><Relationship Id="rId14" Type="http://schemas.openxmlformats.org/officeDocument/2006/relationships/slideLayout" Target="../slideLayouts/slideLayout345.xml"/><Relationship Id="rId15" Type="http://schemas.openxmlformats.org/officeDocument/2006/relationships/slideLayout" Target="../slideLayouts/slideLayout346.xml"/><Relationship Id="rId16" Type="http://schemas.openxmlformats.org/officeDocument/2006/relationships/slideLayout" Target="../slideLayouts/slideLayout347.xml"/><Relationship Id="rId17" Type="http://schemas.openxmlformats.org/officeDocument/2006/relationships/slideLayout" Target="../slideLayouts/slideLayout348.xml"/><Relationship Id="rId18" Type="http://schemas.openxmlformats.org/officeDocument/2006/relationships/slideLayout" Target="../slideLayouts/slideLayout349.xml"/><Relationship Id="rId19" Type="http://schemas.openxmlformats.org/officeDocument/2006/relationships/slideLayout" Target="../slideLayouts/slideLayout350.xml"/><Relationship Id="rId1" Type="http://schemas.openxmlformats.org/officeDocument/2006/relationships/slideLayout" Target="../slideLayouts/slideLayout332.xml"/><Relationship Id="rId2" Type="http://schemas.openxmlformats.org/officeDocument/2006/relationships/slideLayout" Target="../slideLayouts/slideLayout333.xml"/><Relationship Id="rId3" Type="http://schemas.openxmlformats.org/officeDocument/2006/relationships/slideLayout" Target="../slideLayouts/slideLayout334.xml"/><Relationship Id="rId4" Type="http://schemas.openxmlformats.org/officeDocument/2006/relationships/slideLayout" Target="../slideLayouts/slideLayout335.xml"/><Relationship Id="rId5" Type="http://schemas.openxmlformats.org/officeDocument/2006/relationships/slideLayout" Target="../slideLayouts/slideLayout336.xml"/><Relationship Id="rId6" Type="http://schemas.openxmlformats.org/officeDocument/2006/relationships/slideLayout" Target="../slideLayouts/slideLayout337.xml"/><Relationship Id="rId7" Type="http://schemas.openxmlformats.org/officeDocument/2006/relationships/slideLayout" Target="../slideLayouts/slideLayout338.xml"/><Relationship Id="rId8" Type="http://schemas.openxmlformats.org/officeDocument/2006/relationships/slideLayout" Target="../slideLayouts/slideLayout339.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360.xml"/><Relationship Id="rId20" Type="http://schemas.openxmlformats.org/officeDocument/2006/relationships/slideLayout" Target="../slideLayouts/slideLayout371.xml"/><Relationship Id="rId21" Type="http://schemas.openxmlformats.org/officeDocument/2006/relationships/theme" Target="../theme/theme18.xml"/><Relationship Id="rId10" Type="http://schemas.openxmlformats.org/officeDocument/2006/relationships/slideLayout" Target="../slideLayouts/slideLayout361.xml"/><Relationship Id="rId11" Type="http://schemas.openxmlformats.org/officeDocument/2006/relationships/slideLayout" Target="../slideLayouts/slideLayout362.xml"/><Relationship Id="rId12" Type="http://schemas.openxmlformats.org/officeDocument/2006/relationships/slideLayout" Target="../slideLayouts/slideLayout363.xml"/><Relationship Id="rId13" Type="http://schemas.openxmlformats.org/officeDocument/2006/relationships/slideLayout" Target="../slideLayouts/slideLayout364.xml"/><Relationship Id="rId14" Type="http://schemas.openxmlformats.org/officeDocument/2006/relationships/slideLayout" Target="../slideLayouts/slideLayout365.xml"/><Relationship Id="rId15" Type="http://schemas.openxmlformats.org/officeDocument/2006/relationships/slideLayout" Target="../slideLayouts/slideLayout366.xml"/><Relationship Id="rId16" Type="http://schemas.openxmlformats.org/officeDocument/2006/relationships/slideLayout" Target="../slideLayouts/slideLayout367.xml"/><Relationship Id="rId17" Type="http://schemas.openxmlformats.org/officeDocument/2006/relationships/slideLayout" Target="../slideLayouts/slideLayout368.xml"/><Relationship Id="rId18" Type="http://schemas.openxmlformats.org/officeDocument/2006/relationships/slideLayout" Target="../slideLayouts/slideLayout369.xml"/><Relationship Id="rId19" Type="http://schemas.openxmlformats.org/officeDocument/2006/relationships/slideLayout" Target="../slideLayouts/slideLayout370.xml"/><Relationship Id="rId1" Type="http://schemas.openxmlformats.org/officeDocument/2006/relationships/slideLayout" Target="../slideLayouts/slideLayout352.xml"/><Relationship Id="rId2" Type="http://schemas.openxmlformats.org/officeDocument/2006/relationships/slideLayout" Target="../slideLayouts/slideLayout353.xml"/><Relationship Id="rId3" Type="http://schemas.openxmlformats.org/officeDocument/2006/relationships/slideLayout" Target="../slideLayouts/slideLayout354.xml"/><Relationship Id="rId4" Type="http://schemas.openxmlformats.org/officeDocument/2006/relationships/slideLayout" Target="../slideLayouts/slideLayout355.xml"/><Relationship Id="rId5" Type="http://schemas.openxmlformats.org/officeDocument/2006/relationships/slideLayout" Target="../slideLayouts/slideLayout356.xml"/><Relationship Id="rId6" Type="http://schemas.openxmlformats.org/officeDocument/2006/relationships/slideLayout" Target="../slideLayouts/slideLayout357.xml"/><Relationship Id="rId7" Type="http://schemas.openxmlformats.org/officeDocument/2006/relationships/slideLayout" Target="../slideLayouts/slideLayout358.xml"/><Relationship Id="rId8" Type="http://schemas.openxmlformats.org/officeDocument/2006/relationships/slideLayout" Target="../slideLayouts/slideLayout359.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380.xml"/><Relationship Id="rId20" Type="http://schemas.openxmlformats.org/officeDocument/2006/relationships/theme" Target="../theme/theme19.xml"/><Relationship Id="rId10" Type="http://schemas.openxmlformats.org/officeDocument/2006/relationships/slideLayout" Target="../slideLayouts/slideLayout381.xml"/><Relationship Id="rId11" Type="http://schemas.openxmlformats.org/officeDocument/2006/relationships/slideLayout" Target="../slideLayouts/slideLayout382.xml"/><Relationship Id="rId12" Type="http://schemas.openxmlformats.org/officeDocument/2006/relationships/slideLayout" Target="../slideLayouts/slideLayout383.xml"/><Relationship Id="rId13" Type="http://schemas.openxmlformats.org/officeDocument/2006/relationships/slideLayout" Target="../slideLayouts/slideLayout384.xml"/><Relationship Id="rId14" Type="http://schemas.openxmlformats.org/officeDocument/2006/relationships/slideLayout" Target="../slideLayouts/slideLayout385.xml"/><Relationship Id="rId15" Type="http://schemas.openxmlformats.org/officeDocument/2006/relationships/slideLayout" Target="../slideLayouts/slideLayout386.xml"/><Relationship Id="rId16" Type="http://schemas.openxmlformats.org/officeDocument/2006/relationships/slideLayout" Target="../slideLayouts/slideLayout387.xml"/><Relationship Id="rId17" Type="http://schemas.openxmlformats.org/officeDocument/2006/relationships/slideLayout" Target="../slideLayouts/slideLayout388.xml"/><Relationship Id="rId18" Type="http://schemas.openxmlformats.org/officeDocument/2006/relationships/slideLayout" Target="../slideLayouts/slideLayout389.xml"/><Relationship Id="rId19" Type="http://schemas.openxmlformats.org/officeDocument/2006/relationships/slideLayout" Target="../slideLayouts/slideLayout390.xml"/><Relationship Id="rId1" Type="http://schemas.openxmlformats.org/officeDocument/2006/relationships/slideLayout" Target="../slideLayouts/slideLayout372.xml"/><Relationship Id="rId2" Type="http://schemas.openxmlformats.org/officeDocument/2006/relationships/slideLayout" Target="../slideLayouts/slideLayout373.xml"/><Relationship Id="rId3" Type="http://schemas.openxmlformats.org/officeDocument/2006/relationships/slideLayout" Target="../slideLayouts/slideLayout374.xml"/><Relationship Id="rId4" Type="http://schemas.openxmlformats.org/officeDocument/2006/relationships/slideLayout" Target="../slideLayouts/slideLayout375.xml"/><Relationship Id="rId5" Type="http://schemas.openxmlformats.org/officeDocument/2006/relationships/slideLayout" Target="../slideLayouts/slideLayout376.xml"/><Relationship Id="rId6" Type="http://schemas.openxmlformats.org/officeDocument/2006/relationships/slideLayout" Target="../slideLayouts/slideLayout377.xml"/><Relationship Id="rId7" Type="http://schemas.openxmlformats.org/officeDocument/2006/relationships/slideLayout" Target="../slideLayouts/slideLayout378.xml"/><Relationship Id="rId8" Type="http://schemas.openxmlformats.org/officeDocument/2006/relationships/slideLayout" Target="../slideLayouts/slideLayout37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8.xml"/><Relationship Id="rId20" Type="http://schemas.openxmlformats.org/officeDocument/2006/relationships/slideLayout" Target="../slideLayouts/slideLayout49.xml"/><Relationship Id="rId21" Type="http://schemas.openxmlformats.org/officeDocument/2006/relationships/slideLayout" Target="../slideLayouts/slideLayout50.xml"/><Relationship Id="rId22" Type="http://schemas.openxmlformats.org/officeDocument/2006/relationships/slideLayout" Target="../slideLayouts/slideLayout51.xml"/><Relationship Id="rId23" Type="http://schemas.openxmlformats.org/officeDocument/2006/relationships/slideLayout" Target="../slideLayouts/slideLayout52.xml"/><Relationship Id="rId24" Type="http://schemas.openxmlformats.org/officeDocument/2006/relationships/slideLayout" Target="../slideLayouts/slideLayout53.xml"/><Relationship Id="rId25" Type="http://schemas.openxmlformats.org/officeDocument/2006/relationships/slideLayout" Target="../slideLayouts/slideLayout54.xml"/><Relationship Id="rId26" Type="http://schemas.openxmlformats.org/officeDocument/2006/relationships/slideLayout" Target="../slideLayouts/slideLayout55.xml"/><Relationship Id="rId27" Type="http://schemas.openxmlformats.org/officeDocument/2006/relationships/slideLayout" Target="../slideLayouts/slideLayout56.xml"/><Relationship Id="rId28" Type="http://schemas.openxmlformats.org/officeDocument/2006/relationships/slideLayout" Target="../slideLayouts/slideLayout57.xml"/><Relationship Id="rId29" Type="http://schemas.openxmlformats.org/officeDocument/2006/relationships/slideLayout" Target="../slideLayouts/slideLayout58.xml"/><Relationship Id="rId30" Type="http://schemas.openxmlformats.org/officeDocument/2006/relationships/theme" Target="../theme/theme2.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slideLayout" Target="../slideLayouts/slideLayout47.xml"/><Relationship Id="rId19" Type="http://schemas.openxmlformats.org/officeDocument/2006/relationships/slideLayout" Target="../slideLayouts/slideLayout48.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399.xml"/><Relationship Id="rId20" Type="http://schemas.openxmlformats.org/officeDocument/2006/relationships/slideLayout" Target="../slideLayouts/slideLayout410.xml"/><Relationship Id="rId21" Type="http://schemas.openxmlformats.org/officeDocument/2006/relationships/theme" Target="../theme/theme20.xml"/><Relationship Id="rId10" Type="http://schemas.openxmlformats.org/officeDocument/2006/relationships/slideLayout" Target="../slideLayouts/slideLayout400.xml"/><Relationship Id="rId11" Type="http://schemas.openxmlformats.org/officeDocument/2006/relationships/slideLayout" Target="../slideLayouts/slideLayout401.xml"/><Relationship Id="rId12" Type="http://schemas.openxmlformats.org/officeDocument/2006/relationships/slideLayout" Target="../slideLayouts/slideLayout402.xml"/><Relationship Id="rId13" Type="http://schemas.openxmlformats.org/officeDocument/2006/relationships/slideLayout" Target="../slideLayouts/slideLayout403.xml"/><Relationship Id="rId14" Type="http://schemas.openxmlformats.org/officeDocument/2006/relationships/slideLayout" Target="../slideLayouts/slideLayout404.xml"/><Relationship Id="rId15" Type="http://schemas.openxmlformats.org/officeDocument/2006/relationships/slideLayout" Target="../slideLayouts/slideLayout405.xml"/><Relationship Id="rId16" Type="http://schemas.openxmlformats.org/officeDocument/2006/relationships/slideLayout" Target="../slideLayouts/slideLayout406.xml"/><Relationship Id="rId17" Type="http://schemas.openxmlformats.org/officeDocument/2006/relationships/slideLayout" Target="../slideLayouts/slideLayout407.xml"/><Relationship Id="rId18" Type="http://schemas.openxmlformats.org/officeDocument/2006/relationships/slideLayout" Target="../slideLayouts/slideLayout408.xml"/><Relationship Id="rId19" Type="http://schemas.openxmlformats.org/officeDocument/2006/relationships/slideLayout" Target="../slideLayouts/slideLayout409.xml"/><Relationship Id="rId1" Type="http://schemas.openxmlformats.org/officeDocument/2006/relationships/slideLayout" Target="../slideLayouts/slideLayout391.xml"/><Relationship Id="rId2" Type="http://schemas.openxmlformats.org/officeDocument/2006/relationships/slideLayout" Target="../slideLayouts/slideLayout392.xml"/><Relationship Id="rId3" Type="http://schemas.openxmlformats.org/officeDocument/2006/relationships/slideLayout" Target="../slideLayouts/slideLayout393.xml"/><Relationship Id="rId4" Type="http://schemas.openxmlformats.org/officeDocument/2006/relationships/slideLayout" Target="../slideLayouts/slideLayout394.xml"/><Relationship Id="rId5" Type="http://schemas.openxmlformats.org/officeDocument/2006/relationships/slideLayout" Target="../slideLayouts/slideLayout395.xml"/><Relationship Id="rId6" Type="http://schemas.openxmlformats.org/officeDocument/2006/relationships/slideLayout" Target="../slideLayouts/slideLayout396.xml"/><Relationship Id="rId7" Type="http://schemas.openxmlformats.org/officeDocument/2006/relationships/slideLayout" Target="../slideLayouts/slideLayout397.xml"/><Relationship Id="rId8" Type="http://schemas.openxmlformats.org/officeDocument/2006/relationships/slideLayout" Target="../slideLayouts/slideLayout398.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419.xml"/><Relationship Id="rId20" Type="http://schemas.openxmlformats.org/officeDocument/2006/relationships/slideLayout" Target="../slideLayouts/slideLayout430.xml"/><Relationship Id="rId21" Type="http://schemas.openxmlformats.org/officeDocument/2006/relationships/slideLayout" Target="../slideLayouts/slideLayout431.xml"/><Relationship Id="rId22" Type="http://schemas.openxmlformats.org/officeDocument/2006/relationships/slideLayout" Target="../slideLayouts/slideLayout432.xml"/><Relationship Id="rId23" Type="http://schemas.openxmlformats.org/officeDocument/2006/relationships/slideLayout" Target="../slideLayouts/slideLayout433.xml"/><Relationship Id="rId24" Type="http://schemas.openxmlformats.org/officeDocument/2006/relationships/slideLayout" Target="../slideLayouts/slideLayout434.xml"/><Relationship Id="rId25" Type="http://schemas.openxmlformats.org/officeDocument/2006/relationships/slideLayout" Target="../slideLayouts/slideLayout435.xml"/><Relationship Id="rId26" Type="http://schemas.openxmlformats.org/officeDocument/2006/relationships/slideLayout" Target="../slideLayouts/slideLayout436.xml"/><Relationship Id="rId27" Type="http://schemas.openxmlformats.org/officeDocument/2006/relationships/slideLayout" Target="../slideLayouts/slideLayout437.xml"/><Relationship Id="rId28" Type="http://schemas.openxmlformats.org/officeDocument/2006/relationships/slideLayout" Target="../slideLayouts/slideLayout438.xml"/><Relationship Id="rId29" Type="http://schemas.openxmlformats.org/officeDocument/2006/relationships/theme" Target="../theme/theme21.xml"/><Relationship Id="rId10" Type="http://schemas.openxmlformats.org/officeDocument/2006/relationships/slideLayout" Target="../slideLayouts/slideLayout420.xml"/><Relationship Id="rId11" Type="http://schemas.openxmlformats.org/officeDocument/2006/relationships/slideLayout" Target="../slideLayouts/slideLayout421.xml"/><Relationship Id="rId12" Type="http://schemas.openxmlformats.org/officeDocument/2006/relationships/slideLayout" Target="../slideLayouts/slideLayout422.xml"/><Relationship Id="rId13" Type="http://schemas.openxmlformats.org/officeDocument/2006/relationships/slideLayout" Target="../slideLayouts/slideLayout423.xml"/><Relationship Id="rId14" Type="http://schemas.openxmlformats.org/officeDocument/2006/relationships/slideLayout" Target="../slideLayouts/slideLayout424.xml"/><Relationship Id="rId15" Type="http://schemas.openxmlformats.org/officeDocument/2006/relationships/slideLayout" Target="../slideLayouts/slideLayout425.xml"/><Relationship Id="rId16" Type="http://schemas.openxmlformats.org/officeDocument/2006/relationships/slideLayout" Target="../slideLayouts/slideLayout426.xml"/><Relationship Id="rId17" Type="http://schemas.openxmlformats.org/officeDocument/2006/relationships/slideLayout" Target="../slideLayouts/slideLayout427.xml"/><Relationship Id="rId18" Type="http://schemas.openxmlformats.org/officeDocument/2006/relationships/slideLayout" Target="../slideLayouts/slideLayout428.xml"/><Relationship Id="rId19" Type="http://schemas.openxmlformats.org/officeDocument/2006/relationships/slideLayout" Target="../slideLayouts/slideLayout429.xml"/><Relationship Id="rId1" Type="http://schemas.openxmlformats.org/officeDocument/2006/relationships/slideLayout" Target="../slideLayouts/slideLayout411.xml"/><Relationship Id="rId2" Type="http://schemas.openxmlformats.org/officeDocument/2006/relationships/slideLayout" Target="../slideLayouts/slideLayout412.xml"/><Relationship Id="rId3" Type="http://schemas.openxmlformats.org/officeDocument/2006/relationships/slideLayout" Target="../slideLayouts/slideLayout413.xml"/><Relationship Id="rId4" Type="http://schemas.openxmlformats.org/officeDocument/2006/relationships/slideLayout" Target="../slideLayouts/slideLayout414.xml"/><Relationship Id="rId5" Type="http://schemas.openxmlformats.org/officeDocument/2006/relationships/slideLayout" Target="../slideLayouts/slideLayout415.xml"/><Relationship Id="rId6" Type="http://schemas.openxmlformats.org/officeDocument/2006/relationships/slideLayout" Target="../slideLayouts/slideLayout416.xml"/><Relationship Id="rId7" Type="http://schemas.openxmlformats.org/officeDocument/2006/relationships/slideLayout" Target="../slideLayouts/slideLayout417.xml"/><Relationship Id="rId8" Type="http://schemas.openxmlformats.org/officeDocument/2006/relationships/slideLayout" Target="../slideLayouts/slideLayout418.xml"/></Relationships>
</file>

<file path=ppt/slideMasters/_rels/slideMaster22.xml.rels><?xml version="1.0" encoding="UTF-8" standalone="yes"?>
<Relationships xmlns="http://schemas.openxmlformats.org/package/2006/relationships"><Relationship Id="rId20" Type="http://schemas.openxmlformats.org/officeDocument/2006/relationships/slideLayout" Target="../slideLayouts/slideLayout458.xml"/><Relationship Id="rId21" Type="http://schemas.openxmlformats.org/officeDocument/2006/relationships/slideLayout" Target="../slideLayouts/slideLayout459.xml"/><Relationship Id="rId22" Type="http://schemas.openxmlformats.org/officeDocument/2006/relationships/slideLayout" Target="../slideLayouts/slideLayout460.xml"/><Relationship Id="rId23" Type="http://schemas.openxmlformats.org/officeDocument/2006/relationships/slideLayout" Target="../slideLayouts/slideLayout461.xml"/><Relationship Id="rId24" Type="http://schemas.openxmlformats.org/officeDocument/2006/relationships/slideLayout" Target="../slideLayouts/slideLayout462.xml"/><Relationship Id="rId25" Type="http://schemas.openxmlformats.org/officeDocument/2006/relationships/slideLayout" Target="../slideLayouts/slideLayout463.xml"/><Relationship Id="rId26" Type="http://schemas.openxmlformats.org/officeDocument/2006/relationships/slideLayout" Target="../slideLayouts/slideLayout464.xml"/><Relationship Id="rId27" Type="http://schemas.openxmlformats.org/officeDocument/2006/relationships/slideLayout" Target="../slideLayouts/slideLayout465.xml"/><Relationship Id="rId28" Type="http://schemas.openxmlformats.org/officeDocument/2006/relationships/slideLayout" Target="../slideLayouts/slideLayout466.xml"/><Relationship Id="rId29" Type="http://schemas.openxmlformats.org/officeDocument/2006/relationships/slideLayout" Target="../slideLayouts/slideLayout467.xml"/><Relationship Id="rId1" Type="http://schemas.openxmlformats.org/officeDocument/2006/relationships/slideLayout" Target="../slideLayouts/slideLayout439.xml"/><Relationship Id="rId2" Type="http://schemas.openxmlformats.org/officeDocument/2006/relationships/slideLayout" Target="../slideLayouts/slideLayout440.xml"/><Relationship Id="rId3" Type="http://schemas.openxmlformats.org/officeDocument/2006/relationships/slideLayout" Target="../slideLayouts/slideLayout441.xml"/><Relationship Id="rId4" Type="http://schemas.openxmlformats.org/officeDocument/2006/relationships/slideLayout" Target="../slideLayouts/slideLayout442.xml"/><Relationship Id="rId5" Type="http://schemas.openxmlformats.org/officeDocument/2006/relationships/slideLayout" Target="../slideLayouts/slideLayout443.xml"/><Relationship Id="rId30" Type="http://schemas.openxmlformats.org/officeDocument/2006/relationships/slideLayout" Target="../slideLayouts/slideLayout468.xml"/><Relationship Id="rId31" Type="http://schemas.openxmlformats.org/officeDocument/2006/relationships/slideLayout" Target="../slideLayouts/slideLayout469.xml"/><Relationship Id="rId32" Type="http://schemas.openxmlformats.org/officeDocument/2006/relationships/slideLayout" Target="../slideLayouts/slideLayout470.xml"/><Relationship Id="rId9" Type="http://schemas.openxmlformats.org/officeDocument/2006/relationships/slideLayout" Target="../slideLayouts/slideLayout447.xml"/><Relationship Id="rId6" Type="http://schemas.openxmlformats.org/officeDocument/2006/relationships/slideLayout" Target="../slideLayouts/slideLayout444.xml"/><Relationship Id="rId7" Type="http://schemas.openxmlformats.org/officeDocument/2006/relationships/slideLayout" Target="../slideLayouts/slideLayout445.xml"/><Relationship Id="rId8" Type="http://schemas.openxmlformats.org/officeDocument/2006/relationships/slideLayout" Target="../slideLayouts/slideLayout446.xml"/><Relationship Id="rId33" Type="http://schemas.openxmlformats.org/officeDocument/2006/relationships/slideLayout" Target="../slideLayouts/slideLayout471.xml"/><Relationship Id="rId34" Type="http://schemas.openxmlformats.org/officeDocument/2006/relationships/slideLayout" Target="../slideLayouts/slideLayout472.xml"/><Relationship Id="rId35" Type="http://schemas.openxmlformats.org/officeDocument/2006/relationships/slideLayout" Target="../slideLayouts/slideLayout473.xml"/><Relationship Id="rId36" Type="http://schemas.openxmlformats.org/officeDocument/2006/relationships/theme" Target="../theme/theme22.xml"/><Relationship Id="rId10" Type="http://schemas.openxmlformats.org/officeDocument/2006/relationships/slideLayout" Target="../slideLayouts/slideLayout448.xml"/><Relationship Id="rId11" Type="http://schemas.openxmlformats.org/officeDocument/2006/relationships/slideLayout" Target="../slideLayouts/slideLayout449.xml"/><Relationship Id="rId12" Type="http://schemas.openxmlformats.org/officeDocument/2006/relationships/slideLayout" Target="../slideLayouts/slideLayout450.xml"/><Relationship Id="rId13" Type="http://schemas.openxmlformats.org/officeDocument/2006/relationships/slideLayout" Target="../slideLayouts/slideLayout451.xml"/><Relationship Id="rId14" Type="http://schemas.openxmlformats.org/officeDocument/2006/relationships/slideLayout" Target="../slideLayouts/slideLayout452.xml"/><Relationship Id="rId15" Type="http://schemas.openxmlformats.org/officeDocument/2006/relationships/slideLayout" Target="../slideLayouts/slideLayout453.xml"/><Relationship Id="rId16" Type="http://schemas.openxmlformats.org/officeDocument/2006/relationships/slideLayout" Target="../slideLayouts/slideLayout454.xml"/><Relationship Id="rId17" Type="http://schemas.openxmlformats.org/officeDocument/2006/relationships/slideLayout" Target="../slideLayouts/slideLayout455.xml"/><Relationship Id="rId18" Type="http://schemas.openxmlformats.org/officeDocument/2006/relationships/slideLayout" Target="../slideLayouts/slideLayout456.xml"/><Relationship Id="rId19" Type="http://schemas.openxmlformats.org/officeDocument/2006/relationships/slideLayout" Target="../slideLayouts/slideLayout457.xml"/></Relationships>
</file>

<file path=ppt/slideMasters/_rels/slideMaster23.xml.rels><?xml version="1.0" encoding="UTF-8" standalone="yes"?>
<Relationships xmlns="http://schemas.openxmlformats.org/package/2006/relationships"><Relationship Id="rId20" Type="http://schemas.openxmlformats.org/officeDocument/2006/relationships/slideLayout" Target="../slideLayouts/slideLayout493.xml"/><Relationship Id="rId21" Type="http://schemas.openxmlformats.org/officeDocument/2006/relationships/slideLayout" Target="../slideLayouts/slideLayout494.xml"/><Relationship Id="rId22" Type="http://schemas.openxmlformats.org/officeDocument/2006/relationships/slideLayout" Target="../slideLayouts/slideLayout495.xml"/><Relationship Id="rId23" Type="http://schemas.openxmlformats.org/officeDocument/2006/relationships/slideLayout" Target="../slideLayouts/slideLayout496.xml"/><Relationship Id="rId24" Type="http://schemas.openxmlformats.org/officeDocument/2006/relationships/slideLayout" Target="../slideLayouts/slideLayout497.xml"/><Relationship Id="rId25" Type="http://schemas.openxmlformats.org/officeDocument/2006/relationships/slideLayout" Target="../slideLayouts/slideLayout498.xml"/><Relationship Id="rId26" Type="http://schemas.openxmlformats.org/officeDocument/2006/relationships/slideLayout" Target="../slideLayouts/slideLayout499.xml"/><Relationship Id="rId27" Type="http://schemas.openxmlformats.org/officeDocument/2006/relationships/slideLayout" Target="../slideLayouts/slideLayout500.xml"/><Relationship Id="rId28" Type="http://schemas.openxmlformats.org/officeDocument/2006/relationships/slideLayout" Target="../slideLayouts/slideLayout501.xml"/><Relationship Id="rId29" Type="http://schemas.openxmlformats.org/officeDocument/2006/relationships/slideLayout" Target="../slideLayouts/slideLayout502.xml"/><Relationship Id="rId1" Type="http://schemas.openxmlformats.org/officeDocument/2006/relationships/slideLayout" Target="../slideLayouts/slideLayout474.xml"/><Relationship Id="rId2" Type="http://schemas.openxmlformats.org/officeDocument/2006/relationships/slideLayout" Target="../slideLayouts/slideLayout475.xml"/><Relationship Id="rId3" Type="http://schemas.openxmlformats.org/officeDocument/2006/relationships/slideLayout" Target="../slideLayouts/slideLayout476.xml"/><Relationship Id="rId4" Type="http://schemas.openxmlformats.org/officeDocument/2006/relationships/slideLayout" Target="../slideLayouts/slideLayout477.xml"/><Relationship Id="rId5" Type="http://schemas.openxmlformats.org/officeDocument/2006/relationships/slideLayout" Target="../slideLayouts/slideLayout478.xml"/><Relationship Id="rId30" Type="http://schemas.openxmlformats.org/officeDocument/2006/relationships/slideLayout" Target="../slideLayouts/slideLayout503.xml"/><Relationship Id="rId31" Type="http://schemas.openxmlformats.org/officeDocument/2006/relationships/slideLayout" Target="../slideLayouts/slideLayout504.xml"/><Relationship Id="rId32" Type="http://schemas.openxmlformats.org/officeDocument/2006/relationships/slideLayout" Target="../slideLayouts/slideLayout505.xml"/><Relationship Id="rId9" Type="http://schemas.openxmlformats.org/officeDocument/2006/relationships/slideLayout" Target="../slideLayouts/slideLayout482.xml"/><Relationship Id="rId6" Type="http://schemas.openxmlformats.org/officeDocument/2006/relationships/slideLayout" Target="../slideLayouts/slideLayout479.xml"/><Relationship Id="rId7" Type="http://schemas.openxmlformats.org/officeDocument/2006/relationships/slideLayout" Target="../slideLayouts/slideLayout480.xml"/><Relationship Id="rId8" Type="http://schemas.openxmlformats.org/officeDocument/2006/relationships/slideLayout" Target="../slideLayouts/slideLayout481.xml"/><Relationship Id="rId33" Type="http://schemas.openxmlformats.org/officeDocument/2006/relationships/slideLayout" Target="../slideLayouts/slideLayout506.xml"/><Relationship Id="rId34" Type="http://schemas.openxmlformats.org/officeDocument/2006/relationships/slideLayout" Target="../slideLayouts/slideLayout507.xml"/><Relationship Id="rId35" Type="http://schemas.openxmlformats.org/officeDocument/2006/relationships/slideLayout" Target="../slideLayouts/slideLayout508.xml"/><Relationship Id="rId36" Type="http://schemas.openxmlformats.org/officeDocument/2006/relationships/theme" Target="../theme/theme23.xml"/><Relationship Id="rId10" Type="http://schemas.openxmlformats.org/officeDocument/2006/relationships/slideLayout" Target="../slideLayouts/slideLayout483.xml"/><Relationship Id="rId11" Type="http://schemas.openxmlformats.org/officeDocument/2006/relationships/slideLayout" Target="../slideLayouts/slideLayout484.xml"/><Relationship Id="rId12" Type="http://schemas.openxmlformats.org/officeDocument/2006/relationships/slideLayout" Target="../slideLayouts/slideLayout485.xml"/><Relationship Id="rId13" Type="http://schemas.openxmlformats.org/officeDocument/2006/relationships/slideLayout" Target="../slideLayouts/slideLayout486.xml"/><Relationship Id="rId14" Type="http://schemas.openxmlformats.org/officeDocument/2006/relationships/slideLayout" Target="../slideLayouts/slideLayout487.xml"/><Relationship Id="rId15" Type="http://schemas.openxmlformats.org/officeDocument/2006/relationships/slideLayout" Target="../slideLayouts/slideLayout488.xml"/><Relationship Id="rId16" Type="http://schemas.openxmlformats.org/officeDocument/2006/relationships/slideLayout" Target="../slideLayouts/slideLayout489.xml"/><Relationship Id="rId17" Type="http://schemas.openxmlformats.org/officeDocument/2006/relationships/slideLayout" Target="../slideLayouts/slideLayout490.xml"/><Relationship Id="rId18" Type="http://schemas.openxmlformats.org/officeDocument/2006/relationships/slideLayout" Target="../slideLayouts/slideLayout491.xml"/><Relationship Id="rId19" Type="http://schemas.openxmlformats.org/officeDocument/2006/relationships/slideLayout" Target="../slideLayouts/slideLayout492.xml"/></Relationships>
</file>

<file path=ppt/slideMasters/_rels/slideMaster24.xml.rels><?xml version="1.0" encoding="UTF-8" standalone="yes"?>
<Relationships xmlns="http://schemas.openxmlformats.org/package/2006/relationships"><Relationship Id="rId20" Type="http://schemas.openxmlformats.org/officeDocument/2006/relationships/slideLayout" Target="../slideLayouts/slideLayout528.xml"/><Relationship Id="rId21" Type="http://schemas.openxmlformats.org/officeDocument/2006/relationships/slideLayout" Target="../slideLayouts/slideLayout529.xml"/><Relationship Id="rId22" Type="http://schemas.openxmlformats.org/officeDocument/2006/relationships/slideLayout" Target="../slideLayouts/slideLayout530.xml"/><Relationship Id="rId23" Type="http://schemas.openxmlformats.org/officeDocument/2006/relationships/slideLayout" Target="../slideLayouts/slideLayout531.xml"/><Relationship Id="rId24" Type="http://schemas.openxmlformats.org/officeDocument/2006/relationships/slideLayout" Target="../slideLayouts/slideLayout532.xml"/><Relationship Id="rId25" Type="http://schemas.openxmlformats.org/officeDocument/2006/relationships/slideLayout" Target="../slideLayouts/slideLayout533.xml"/><Relationship Id="rId26" Type="http://schemas.openxmlformats.org/officeDocument/2006/relationships/slideLayout" Target="../slideLayouts/slideLayout534.xml"/><Relationship Id="rId27" Type="http://schemas.openxmlformats.org/officeDocument/2006/relationships/slideLayout" Target="../slideLayouts/slideLayout535.xml"/><Relationship Id="rId28" Type="http://schemas.openxmlformats.org/officeDocument/2006/relationships/slideLayout" Target="../slideLayouts/slideLayout536.xml"/><Relationship Id="rId29" Type="http://schemas.openxmlformats.org/officeDocument/2006/relationships/slideLayout" Target="../slideLayouts/slideLayout537.xml"/><Relationship Id="rId1" Type="http://schemas.openxmlformats.org/officeDocument/2006/relationships/slideLayout" Target="../slideLayouts/slideLayout509.xml"/><Relationship Id="rId2" Type="http://schemas.openxmlformats.org/officeDocument/2006/relationships/slideLayout" Target="../slideLayouts/slideLayout510.xml"/><Relationship Id="rId3" Type="http://schemas.openxmlformats.org/officeDocument/2006/relationships/slideLayout" Target="../slideLayouts/slideLayout511.xml"/><Relationship Id="rId4" Type="http://schemas.openxmlformats.org/officeDocument/2006/relationships/slideLayout" Target="../slideLayouts/slideLayout512.xml"/><Relationship Id="rId5" Type="http://schemas.openxmlformats.org/officeDocument/2006/relationships/slideLayout" Target="../slideLayouts/slideLayout513.xml"/><Relationship Id="rId30" Type="http://schemas.openxmlformats.org/officeDocument/2006/relationships/slideLayout" Target="../slideLayouts/slideLayout538.xml"/><Relationship Id="rId31" Type="http://schemas.openxmlformats.org/officeDocument/2006/relationships/slideLayout" Target="../slideLayouts/slideLayout539.xml"/><Relationship Id="rId32" Type="http://schemas.openxmlformats.org/officeDocument/2006/relationships/slideLayout" Target="../slideLayouts/slideLayout540.xml"/><Relationship Id="rId9" Type="http://schemas.openxmlformats.org/officeDocument/2006/relationships/slideLayout" Target="../slideLayouts/slideLayout517.xml"/><Relationship Id="rId6" Type="http://schemas.openxmlformats.org/officeDocument/2006/relationships/slideLayout" Target="../slideLayouts/slideLayout514.xml"/><Relationship Id="rId7" Type="http://schemas.openxmlformats.org/officeDocument/2006/relationships/slideLayout" Target="../slideLayouts/slideLayout515.xml"/><Relationship Id="rId8" Type="http://schemas.openxmlformats.org/officeDocument/2006/relationships/slideLayout" Target="../slideLayouts/slideLayout516.xml"/><Relationship Id="rId33" Type="http://schemas.openxmlformats.org/officeDocument/2006/relationships/slideLayout" Target="../slideLayouts/slideLayout541.xml"/><Relationship Id="rId34" Type="http://schemas.openxmlformats.org/officeDocument/2006/relationships/slideLayout" Target="../slideLayouts/slideLayout542.xml"/><Relationship Id="rId35" Type="http://schemas.openxmlformats.org/officeDocument/2006/relationships/slideLayout" Target="../slideLayouts/slideLayout543.xml"/><Relationship Id="rId36" Type="http://schemas.openxmlformats.org/officeDocument/2006/relationships/theme" Target="../theme/theme24.xml"/><Relationship Id="rId10" Type="http://schemas.openxmlformats.org/officeDocument/2006/relationships/slideLayout" Target="../slideLayouts/slideLayout518.xml"/><Relationship Id="rId11" Type="http://schemas.openxmlformats.org/officeDocument/2006/relationships/slideLayout" Target="../slideLayouts/slideLayout519.xml"/><Relationship Id="rId12" Type="http://schemas.openxmlformats.org/officeDocument/2006/relationships/slideLayout" Target="../slideLayouts/slideLayout520.xml"/><Relationship Id="rId13" Type="http://schemas.openxmlformats.org/officeDocument/2006/relationships/slideLayout" Target="../slideLayouts/slideLayout521.xml"/><Relationship Id="rId14" Type="http://schemas.openxmlformats.org/officeDocument/2006/relationships/slideLayout" Target="../slideLayouts/slideLayout522.xml"/><Relationship Id="rId15" Type="http://schemas.openxmlformats.org/officeDocument/2006/relationships/slideLayout" Target="../slideLayouts/slideLayout523.xml"/><Relationship Id="rId16" Type="http://schemas.openxmlformats.org/officeDocument/2006/relationships/slideLayout" Target="../slideLayouts/slideLayout524.xml"/><Relationship Id="rId17" Type="http://schemas.openxmlformats.org/officeDocument/2006/relationships/slideLayout" Target="../slideLayouts/slideLayout525.xml"/><Relationship Id="rId18" Type="http://schemas.openxmlformats.org/officeDocument/2006/relationships/slideLayout" Target="../slideLayouts/slideLayout526.xml"/><Relationship Id="rId19" Type="http://schemas.openxmlformats.org/officeDocument/2006/relationships/slideLayout" Target="../slideLayouts/slideLayout527.xml"/></Relationships>
</file>

<file path=ppt/slideMasters/_rels/slideMaster25.xml.rels><?xml version="1.0" encoding="UTF-8" standalone="yes"?>
<Relationships xmlns="http://schemas.openxmlformats.org/package/2006/relationships"><Relationship Id="rId20" Type="http://schemas.openxmlformats.org/officeDocument/2006/relationships/slideLayout" Target="../slideLayouts/slideLayout563.xml"/><Relationship Id="rId21" Type="http://schemas.openxmlformats.org/officeDocument/2006/relationships/slideLayout" Target="../slideLayouts/slideLayout564.xml"/><Relationship Id="rId22" Type="http://schemas.openxmlformats.org/officeDocument/2006/relationships/slideLayout" Target="../slideLayouts/slideLayout565.xml"/><Relationship Id="rId23" Type="http://schemas.openxmlformats.org/officeDocument/2006/relationships/slideLayout" Target="../slideLayouts/slideLayout566.xml"/><Relationship Id="rId24" Type="http://schemas.openxmlformats.org/officeDocument/2006/relationships/slideLayout" Target="../slideLayouts/slideLayout567.xml"/><Relationship Id="rId25" Type="http://schemas.openxmlformats.org/officeDocument/2006/relationships/slideLayout" Target="../slideLayouts/slideLayout568.xml"/><Relationship Id="rId26" Type="http://schemas.openxmlformats.org/officeDocument/2006/relationships/slideLayout" Target="../slideLayouts/slideLayout569.xml"/><Relationship Id="rId27" Type="http://schemas.openxmlformats.org/officeDocument/2006/relationships/slideLayout" Target="../slideLayouts/slideLayout570.xml"/><Relationship Id="rId28" Type="http://schemas.openxmlformats.org/officeDocument/2006/relationships/slideLayout" Target="../slideLayouts/slideLayout571.xml"/><Relationship Id="rId29" Type="http://schemas.openxmlformats.org/officeDocument/2006/relationships/slideLayout" Target="../slideLayouts/slideLayout572.xml"/><Relationship Id="rId1" Type="http://schemas.openxmlformats.org/officeDocument/2006/relationships/slideLayout" Target="../slideLayouts/slideLayout544.xml"/><Relationship Id="rId2" Type="http://schemas.openxmlformats.org/officeDocument/2006/relationships/slideLayout" Target="../slideLayouts/slideLayout545.xml"/><Relationship Id="rId3" Type="http://schemas.openxmlformats.org/officeDocument/2006/relationships/slideLayout" Target="../slideLayouts/slideLayout546.xml"/><Relationship Id="rId4" Type="http://schemas.openxmlformats.org/officeDocument/2006/relationships/slideLayout" Target="../slideLayouts/slideLayout547.xml"/><Relationship Id="rId5" Type="http://schemas.openxmlformats.org/officeDocument/2006/relationships/slideLayout" Target="../slideLayouts/slideLayout548.xml"/><Relationship Id="rId30" Type="http://schemas.openxmlformats.org/officeDocument/2006/relationships/slideLayout" Target="../slideLayouts/slideLayout573.xml"/><Relationship Id="rId31" Type="http://schemas.openxmlformats.org/officeDocument/2006/relationships/slideLayout" Target="../slideLayouts/slideLayout574.xml"/><Relationship Id="rId32" Type="http://schemas.openxmlformats.org/officeDocument/2006/relationships/slideLayout" Target="../slideLayouts/slideLayout575.xml"/><Relationship Id="rId9" Type="http://schemas.openxmlformats.org/officeDocument/2006/relationships/slideLayout" Target="../slideLayouts/slideLayout552.xml"/><Relationship Id="rId6" Type="http://schemas.openxmlformats.org/officeDocument/2006/relationships/slideLayout" Target="../slideLayouts/slideLayout549.xml"/><Relationship Id="rId7" Type="http://schemas.openxmlformats.org/officeDocument/2006/relationships/slideLayout" Target="../slideLayouts/slideLayout550.xml"/><Relationship Id="rId8" Type="http://schemas.openxmlformats.org/officeDocument/2006/relationships/slideLayout" Target="../slideLayouts/slideLayout551.xml"/><Relationship Id="rId33" Type="http://schemas.openxmlformats.org/officeDocument/2006/relationships/slideLayout" Target="../slideLayouts/slideLayout576.xml"/><Relationship Id="rId34" Type="http://schemas.openxmlformats.org/officeDocument/2006/relationships/slideLayout" Target="../slideLayouts/slideLayout577.xml"/><Relationship Id="rId35" Type="http://schemas.openxmlformats.org/officeDocument/2006/relationships/slideLayout" Target="../slideLayouts/slideLayout578.xml"/><Relationship Id="rId36" Type="http://schemas.openxmlformats.org/officeDocument/2006/relationships/theme" Target="../theme/theme25.xml"/><Relationship Id="rId10" Type="http://schemas.openxmlformats.org/officeDocument/2006/relationships/slideLayout" Target="../slideLayouts/slideLayout553.xml"/><Relationship Id="rId11" Type="http://schemas.openxmlformats.org/officeDocument/2006/relationships/slideLayout" Target="../slideLayouts/slideLayout554.xml"/><Relationship Id="rId12" Type="http://schemas.openxmlformats.org/officeDocument/2006/relationships/slideLayout" Target="../slideLayouts/slideLayout555.xml"/><Relationship Id="rId13" Type="http://schemas.openxmlformats.org/officeDocument/2006/relationships/slideLayout" Target="../slideLayouts/slideLayout556.xml"/><Relationship Id="rId14" Type="http://schemas.openxmlformats.org/officeDocument/2006/relationships/slideLayout" Target="../slideLayouts/slideLayout557.xml"/><Relationship Id="rId15" Type="http://schemas.openxmlformats.org/officeDocument/2006/relationships/slideLayout" Target="../slideLayouts/slideLayout558.xml"/><Relationship Id="rId16" Type="http://schemas.openxmlformats.org/officeDocument/2006/relationships/slideLayout" Target="../slideLayouts/slideLayout559.xml"/><Relationship Id="rId17" Type="http://schemas.openxmlformats.org/officeDocument/2006/relationships/slideLayout" Target="../slideLayouts/slideLayout560.xml"/><Relationship Id="rId18" Type="http://schemas.openxmlformats.org/officeDocument/2006/relationships/slideLayout" Target="../slideLayouts/slideLayout561.xml"/><Relationship Id="rId19" Type="http://schemas.openxmlformats.org/officeDocument/2006/relationships/slideLayout" Target="../slideLayouts/slideLayout562.xml"/></Relationships>
</file>

<file path=ppt/slideMasters/_rels/slideMaster26.xml.rels><?xml version="1.0" encoding="UTF-8" standalone="yes"?>
<Relationships xmlns="http://schemas.openxmlformats.org/package/2006/relationships"><Relationship Id="rId20" Type="http://schemas.openxmlformats.org/officeDocument/2006/relationships/slideLayout" Target="../slideLayouts/slideLayout598.xml"/><Relationship Id="rId21" Type="http://schemas.openxmlformats.org/officeDocument/2006/relationships/slideLayout" Target="../slideLayouts/slideLayout599.xml"/><Relationship Id="rId22" Type="http://schemas.openxmlformats.org/officeDocument/2006/relationships/slideLayout" Target="../slideLayouts/slideLayout600.xml"/><Relationship Id="rId23" Type="http://schemas.openxmlformats.org/officeDocument/2006/relationships/slideLayout" Target="../slideLayouts/slideLayout601.xml"/><Relationship Id="rId24" Type="http://schemas.openxmlformats.org/officeDocument/2006/relationships/slideLayout" Target="../slideLayouts/slideLayout602.xml"/><Relationship Id="rId25" Type="http://schemas.openxmlformats.org/officeDocument/2006/relationships/slideLayout" Target="../slideLayouts/slideLayout603.xml"/><Relationship Id="rId26" Type="http://schemas.openxmlformats.org/officeDocument/2006/relationships/slideLayout" Target="../slideLayouts/slideLayout604.xml"/><Relationship Id="rId27" Type="http://schemas.openxmlformats.org/officeDocument/2006/relationships/slideLayout" Target="../slideLayouts/slideLayout605.xml"/><Relationship Id="rId28" Type="http://schemas.openxmlformats.org/officeDocument/2006/relationships/slideLayout" Target="../slideLayouts/slideLayout606.xml"/><Relationship Id="rId29" Type="http://schemas.openxmlformats.org/officeDocument/2006/relationships/slideLayout" Target="../slideLayouts/slideLayout607.xml"/><Relationship Id="rId1" Type="http://schemas.openxmlformats.org/officeDocument/2006/relationships/slideLayout" Target="../slideLayouts/slideLayout579.xml"/><Relationship Id="rId2" Type="http://schemas.openxmlformats.org/officeDocument/2006/relationships/slideLayout" Target="../slideLayouts/slideLayout580.xml"/><Relationship Id="rId3" Type="http://schemas.openxmlformats.org/officeDocument/2006/relationships/slideLayout" Target="../slideLayouts/slideLayout581.xml"/><Relationship Id="rId4" Type="http://schemas.openxmlformats.org/officeDocument/2006/relationships/slideLayout" Target="../slideLayouts/slideLayout582.xml"/><Relationship Id="rId5" Type="http://schemas.openxmlformats.org/officeDocument/2006/relationships/slideLayout" Target="../slideLayouts/slideLayout583.xml"/><Relationship Id="rId30" Type="http://schemas.openxmlformats.org/officeDocument/2006/relationships/slideLayout" Target="../slideLayouts/slideLayout608.xml"/><Relationship Id="rId31" Type="http://schemas.openxmlformats.org/officeDocument/2006/relationships/slideLayout" Target="../slideLayouts/slideLayout609.xml"/><Relationship Id="rId32" Type="http://schemas.openxmlformats.org/officeDocument/2006/relationships/slideLayout" Target="../slideLayouts/slideLayout610.xml"/><Relationship Id="rId9" Type="http://schemas.openxmlformats.org/officeDocument/2006/relationships/slideLayout" Target="../slideLayouts/slideLayout587.xml"/><Relationship Id="rId6" Type="http://schemas.openxmlformats.org/officeDocument/2006/relationships/slideLayout" Target="../slideLayouts/slideLayout584.xml"/><Relationship Id="rId7" Type="http://schemas.openxmlformats.org/officeDocument/2006/relationships/slideLayout" Target="../slideLayouts/slideLayout585.xml"/><Relationship Id="rId8" Type="http://schemas.openxmlformats.org/officeDocument/2006/relationships/slideLayout" Target="../slideLayouts/slideLayout586.xml"/><Relationship Id="rId33" Type="http://schemas.openxmlformats.org/officeDocument/2006/relationships/slideLayout" Target="../slideLayouts/slideLayout611.xml"/><Relationship Id="rId34" Type="http://schemas.openxmlformats.org/officeDocument/2006/relationships/slideLayout" Target="../slideLayouts/slideLayout612.xml"/><Relationship Id="rId35" Type="http://schemas.openxmlformats.org/officeDocument/2006/relationships/slideLayout" Target="../slideLayouts/slideLayout613.xml"/><Relationship Id="rId36" Type="http://schemas.openxmlformats.org/officeDocument/2006/relationships/theme" Target="../theme/theme26.xml"/><Relationship Id="rId10" Type="http://schemas.openxmlformats.org/officeDocument/2006/relationships/slideLayout" Target="../slideLayouts/slideLayout588.xml"/><Relationship Id="rId11" Type="http://schemas.openxmlformats.org/officeDocument/2006/relationships/slideLayout" Target="../slideLayouts/slideLayout589.xml"/><Relationship Id="rId12" Type="http://schemas.openxmlformats.org/officeDocument/2006/relationships/slideLayout" Target="../slideLayouts/slideLayout590.xml"/><Relationship Id="rId13" Type="http://schemas.openxmlformats.org/officeDocument/2006/relationships/slideLayout" Target="../slideLayouts/slideLayout591.xml"/><Relationship Id="rId14" Type="http://schemas.openxmlformats.org/officeDocument/2006/relationships/slideLayout" Target="../slideLayouts/slideLayout592.xml"/><Relationship Id="rId15" Type="http://schemas.openxmlformats.org/officeDocument/2006/relationships/slideLayout" Target="../slideLayouts/slideLayout593.xml"/><Relationship Id="rId16" Type="http://schemas.openxmlformats.org/officeDocument/2006/relationships/slideLayout" Target="../slideLayouts/slideLayout594.xml"/><Relationship Id="rId17" Type="http://schemas.openxmlformats.org/officeDocument/2006/relationships/slideLayout" Target="../slideLayouts/slideLayout595.xml"/><Relationship Id="rId18" Type="http://schemas.openxmlformats.org/officeDocument/2006/relationships/slideLayout" Target="../slideLayouts/slideLayout596.xml"/><Relationship Id="rId19" Type="http://schemas.openxmlformats.org/officeDocument/2006/relationships/slideLayout" Target="../slideLayouts/slideLayout597.xml"/></Relationships>
</file>

<file path=ppt/slideMasters/_rels/slideMaster27.xml.rels><?xml version="1.0" encoding="UTF-8" standalone="yes"?>
<Relationships xmlns="http://schemas.openxmlformats.org/package/2006/relationships"><Relationship Id="rId20" Type="http://schemas.openxmlformats.org/officeDocument/2006/relationships/slideLayout" Target="../slideLayouts/slideLayout633.xml"/><Relationship Id="rId21" Type="http://schemas.openxmlformats.org/officeDocument/2006/relationships/slideLayout" Target="../slideLayouts/slideLayout634.xml"/><Relationship Id="rId22" Type="http://schemas.openxmlformats.org/officeDocument/2006/relationships/slideLayout" Target="../slideLayouts/slideLayout635.xml"/><Relationship Id="rId23" Type="http://schemas.openxmlformats.org/officeDocument/2006/relationships/slideLayout" Target="../slideLayouts/slideLayout636.xml"/><Relationship Id="rId24" Type="http://schemas.openxmlformats.org/officeDocument/2006/relationships/slideLayout" Target="../slideLayouts/slideLayout637.xml"/><Relationship Id="rId25" Type="http://schemas.openxmlformats.org/officeDocument/2006/relationships/slideLayout" Target="../slideLayouts/slideLayout638.xml"/><Relationship Id="rId26" Type="http://schemas.openxmlformats.org/officeDocument/2006/relationships/slideLayout" Target="../slideLayouts/slideLayout639.xml"/><Relationship Id="rId27" Type="http://schemas.openxmlformats.org/officeDocument/2006/relationships/slideLayout" Target="../slideLayouts/slideLayout640.xml"/><Relationship Id="rId28" Type="http://schemas.openxmlformats.org/officeDocument/2006/relationships/slideLayout" Target="../slideLayouts/slideLayout641.xml"/><Relationship Id="rId29" Type="http://schemas.openxmlformats.org/officeDocument/2006/relationships/slideLayout" Target="../slideLayouts/slideLayout642.xml"/><Relationship Id="rId1" Type="http://schemas.openxmlformats.org/officeDocument/2006/relationships/slideLayout" Target="../slideLayouts/slideLayout614.xml"/><Relationship Id="rId2" Type="http://schemas.openxmlformats.org/officeDocument/2006/relationships/slideLayout" Target="../slideLayouts/slideLayout615.xml"/><Relationship Id="rId3" Type="http://schemas.openxmlformats.org/officeDocument/2006/relationships/slideLayout" Target="../slideLayouts/slideLayout616.xml"/><Relationship Id="rId4" Type="http://schemas.openxmlformats.org/officeDocument/2006/relationships/slideLayout" Target="../slideLayouts/slideLayout617.xml"/><Relationship Id="rId5" Type="http://schemas.openxmlformats.org/officeDocument/2006/relationships/slideLayout" Target="../slideLayouts/slideLayout618.xml"/><Relationship Id="rId30" Type="http://schemas.openxmlformats.org/officeDocument/2006/relationships/slideLayout" Target="../slideLayouts/slideLayout643.xml"/><Relationship Id="rId31" Type="http://schemas.openxmlformats.org/officeDocument/2006/relationships/slideLayout" Target="../slideLayouts/slideLayout644.xml"/><Relationship Id="rId32" Type="http://schemas.openxmlformats.org/officeDocument/2006/relationships/slideLayout" Target="../slideLayouts/slideLayout645.xml"/><Relationship Id="rId9" Type="http://schemas.openxmlformats.org/officeDocument/2006/relationships/slideLayout" Target="../slideLayouts/slideLayout622.xml"/><Relationship Id="rId6" Type="http://schemas.openxmlformats.org/officeDocument/2006/relationships/slideLayout" Target="../slideLayouts/slideLayout619.xml"/><Relationship Id="rId7" Type="http://schemas.openxmlformats.org/officeDocument/2006/relationships/slideLayout" Target="../slideLayouts/slideLayout620.xml"/><Relationship Id="rId8" Type="http://schemas.openxmlformats.org/officeDocument/2006/relationships/slideLayout" Target="../slideLayouts/slideLayout621.xml"/><Relationship Id="rId33" Type="http://schemas.openxmlformats.org/officeDocument/2006/relationships/slideLayout" Target="../slideLayouts/slideLayout646.xml"/><Relationship Id="rId34" Type="http://schemas.openxmlformats.org/officeDocument/2006/relationships/slideLayout" Target="../slideLayouts/slideLayout647.xml"/><Relationship Id="rId35" Type="http://schemas.openxmlformats.org/officeDocument/2006/relationships/slideLayout" Target="../slideLayouts/slideLayout648.xml"/><Relationship Id="rId36" Type="http://schemas.openxmlformats.org/officeDocument/2006/relationships/theme" Target="../theme/theme27.xml"/><Relationship Id="rId10" Type="http://schemas.openxmlformats.org/officeDocument/2006/relationships/slideLayout" Target="../slideLayouts/slideLayout623.xml"/><Relationship Id="rId11" Type="http://schemas.openxmlformats.org/officeDocument/2006/relationships/slideLayout" Target="../slideLayouts/slideLayout624.xml"/><Relationship Id="rId12" Type="http://schemas.openxmlformats.org/officeDocument/2006/relationships/slideLayout" Target="../slideLayouts/slideLayout625.xml"/><Relationship Id="rId13" Type="http://schemas.openxmlformats.org/officeDocument/2006/relationships/slideLayout" Target="../slideLayouts/slideLayout626.xml"/><Relationship Id="rId14" Type="http://schemas.openxmlformats.org/officeDocument/2006/relationships/slideLayout" Target="../slideLayouts/slideLayout627.xml"/><Relationship Id="rId15" Type="http://schemas.openxmlformats.org/officeDocument/2006/relationships/slideLayout" Target="../slideLayouts/slideLayout628.xml"/><Relationship Id="rId16" Type="http://schemas.openxmlformats.org/officeDocument/2006/relationships/slideLayout" Target="../slideLayouts/slideLayout629.xml"/><Relationship Id="rId17" Type="http://schemas.openxmlformats.org/officeDocument/2006/relationships/slideLayout" Target="../slideLayouts/slideLayout630.xml"/><Relationship Id="rId18" Type="http://schemas.openxmlformats.org/officeDocument/2006/relationships/slideLayout" Target="../slideLayouts/slideLayout631.xml"/><Relationship Id="rId19" Type="http://schemas.openxmlformats.org/officeDocument/2006/relationships/slideLayout" Target="../slideLayouts/slideLayout632.xml"/></Relationships>
</file>

<file path=ppt/slideMasters/_rels/slideMaster28.xml.rels><?xml version="1.0" encoding="UTF-8" standalone="yes"?>
<Relationships xmlns="http://schemas.openxmlformats.org/package/2006/relationships"><Relationship Id="rId20" Type="http://schemas.openxmlformats.org/officeDocument/2006/relationships/slideLayout" Target="../slideLayouts/slideLayout668.xml"/><Relationship Id="rId21" Type="http://schemas.openxmlformats.org/officeDocument/2006/relationships/slideLayout" Target="../slideLayouts/slideLayout669.xml"/><Relationship Id="rId22" Type="http://schemas.openxmlformats.org/officeDocument/2006/relationships/slideLayout" Target="../slideLayouts/slideLayout670.xml"/><Relationship Id="rId23" Type="http://schemas.openxmlformats.org/officeDocument/2006/relationships/slideLayout" Target="../slideLayouts/slideLayout671.xml"/><Relationship Id="rId24" Type="http://schemas.openxmlformats.org/officeDocument/2006/relationships/slideLayout" Target="../slideLayouts/slideLayout672.xml"/><Relationship Id="rId25" Type="http://schemas.openxmlformats.org/officeDocument/2006/relationships/slideLayout" Target="../slideLayouts/slideLayout673.xml"/><Relationship Id="rId26" Type="http://schemas.openxmlformats.org/officeDocument/2006/relationships/slideLayout" Target="../slideLayouts/slideLayout674.xml"/><Relationship Id="rId27" Type="http://schemas.openxmlformats.org/officeDocument/2006/relationships/slideLayout" Target="../slideLayouts/slideLayout675.xml"/><Relationship Id="rId28" Type="http://schemas.openxmlformats.org/officeDocument/2006/relationships/slideLayout" Target="../slideLayouts/slideLayout676.xml"/><Relationship Id="rId29" Type="http://schemas.openxmlformats.org/officeDocument/2006/relationships/slideLayout" Target="../slideLayouts/slideLayout677.xml"/><Relationship Id="rId1" Type="http://schemas.openxmlformats.org/officeDocument/2006/relationships/slideLayout" Target="../slideLayouts/slideLayout649.xml"/><Relationship Id="rId2" Type="http://schemas.openxmlformats.org/officeDocument/2006/relationships/slideLayout" Target="../slideLayouts/slideLayout650.xml"/><Relationship Id="rId3" Type="http://schemas.openxmlformats.org/officeDocument/2006/relationships/slideLayout" Target="../slideLayouts/slideLayout651.xml"/><Relationship Id="rId4" Type="http://schemas.openxmlformats.org/officeDocument/2006/relationships/slideLayout" Target="../slideLayouts/slideLayout652.xml"/><Relationship Id="rId5" Type="http://schemas.openxmlformats.org/officeDocument/2006/relationships/slideLayout" Target="../slideLayouts/slideLayout653.xml"/><Relationship Id="rId30" Type="http://schemas.openxmlformats.org/officeDocument/2006/relationships/slideLayout" Target="../slideLayouts/slideLayout678.xml"/><Relationship Id="rId31" Type="http://schemas.openxmlformats.org/officeDocument/2006/relationships/slideLayout" Target="../slideLayouts/slideLayout679.xml"/><Relationship Id="rId32" Type="http://schemas.openxmlformats.org/officeDocument/2006/relationships/slideLayout" Target="../slideLayouts/slideLayout680.xml"/><Relationship Id="rId9" Type="http://schemas.openxmlformats.org/officeDocument/2006/relationships/slideLayout" Target="../slideLayouts/slideLayout657.xml"/><Relationship Id="rId6" Type="http://schemas.openxmlformats.org/officeDocument/2006/relationships/slideLayout" Target="../slideLayouts/slideLayout654.xml"/><Relationship Id="rId7" Type="http://schemas.openxmlformats.org/officeDocument/2006/relationships/slideLayout" Target="../slideLayouts/slideLayout655.xml"/><Relationship Id="rId8" Type="http://schemas.openxmlformats.org/officeDocument/2006/relationships/slideLayout" Target="../slideLayouts/slideLayout656.xml"/><Relationship Id="rId33" Type="http://schemas.openxmlformats.org/officeDocument/2006/relationships/slideLayout" Target="../slideLayouts/slideLayout681.xml"/><Relationship Id="rId34" Type="http://schemas.openxmlformats.org/officeDocument/2006/relationships/slideLayout" Target="../slideLayouts/slideLayout682.xml"/><Relationship Id="rId35" Type="http://schemas.openxmlformats.org/officeDocument/2006/relationships/slideLayout" Target="../slideLayouts/slideLayout683.xml"/><Relationship Id="rId36" Type="http://schemas.openxmlformats.org/officeDocument/2006/relationships/theme" Target="../theme/theme28.xml"/><Relationship Id="rId10" Type="http://schemas.openxmlformats.org/officeDocument/2006/relationships/slideLayout" Target="../slideLayouts/slideLayout658.xml"/><Relationship Id="rId11" Type="http://schemas.openxmlformats.org/officeDocument/2006/relationships/slideLayout" Target="../slideLayouts/slideLayout659.xml"/><Relationship Id="rId12" Type="http://schemas.openxmlformats.org/officeDocument/2006/relationships/slideLayout" Target="../slideLayouts/slideLayout660.xml"/><Relationship Id="rId13" Type="http://schemas.openxmlformats.org/officeDocument/2006/relationships/slideLayout" Target="../slideLayouts/slideLayout661.xml"/><Relationship Id="rId14" Type="http://schemas.openxmlformats.org/officeDocument/2006/relationships/slideLayout" Target="../slideLayouts/slideLayout662.xml"/><Relationship Id="rId15" Type="http://schemas.openxmlformats.org/officeDocument/2006/relationships/slideLayout" Target="../slideLayouts/slideLayout663.xml"/><Relationship Id="rId16" Type="http://schemas.openxmlformats.org/officeDocument/2006/relationships/slideLayout" Target="../slideLayouts/slideLayout664.xml"/><Relationship Id="rId17" Type="http://schemas.openxmlformats.org/officeDocument/2006/relationships/slideLayout" Target="../slideLayouts/slideLayout665.xml"/><Relationship Id="rId18" Type="http://schemas.openxmlformats.org/officeDocument/2006/relationships/slideLayout" Target="../slideLayouts/slideLayout666.xml"/><Relationship Id="rId19" Type="http://schemas.openxmlformats.org/officeDocument/2006/relationships/slideLayout" Target="../slideLayouts/slideLayout667.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692.xml"/><Relationship Id="rId20" Type="http://schemas.openxmlformats.org/officeDocument/2006/relationships/theme" Target="../theme/theme29.xml"/><Relationship Id="rId10" Type="http://schemas.openxmlformats.org/officeDocument/2006/relationships/slideLayout" Target="../slideLayouts/slideLayout693.xml"/><Relationship Id="rId11" Type="http://schemas.openxmlformats.org/officeDocument/2006/relationships/slideLayout" Target="../slideLayouts/slideLayout694.xml"/><Relationship Id="rId12" Type="http://schemas.openxmlformats.org/officeDocument/2006/relationships/slideLayout" Target="../slideLayouts/slideLayout695.xml"/><Relationship Id="rId13" Type="http://schemas.openxmlformats.org/officeDocument/2006/relationships/slideLayout" Target="../slideLayouts/slideLayout696.xml"/><Relationship Id="rId14" Type="http://schemas.openxmlformats.org/officeDocument/2006/relationships/slideLayout" Target="../slideLayouts/slideLayout697.xml"/><Relationship Id="rId15" Type="http://schemas.openxmlformats.org/officeDocument/2006/relationships/slideLayout" Target="../slideLayouts/slideLayout698.xml"/><Relationship Id="rId16" Type="http://schemas.openxmlformats.org/officeDocument/2006/relationships/slideLayout" Target="../slideLayouts/slideLayout699.xml"/><Relationship Id="rId17" Type="http://schemas.openxmlformats.org/officeDocument/2006/relationships/slideLayout" Target="../slideLayouts/slideLayout700.xml"/><Relationship Id="rId18" Type="http://schemas.openxmlformats.org/officeDocument/2006/relationships/slideLayout" Target="../slideLayouts/slideLayout701.xml"/><Relationship Id="rId19" Type="http://schemas.openxmlformats.org/officeDocument/2006/relationships/slideLayout" Target="../slideLayouts/slideLayout702.xml"/><Relationship Id="rId1" Type="http://schemas.openxmlformats.org/officeDocument/2006/relationships/slideLayout" Target="../slideLayouts/slideLayout684.xml"/><Relationship Id="rId2" Type="http://schemas.openxmlformats.org/officeDocument/2006/relationships/slideLayout" Target="../slideLayouts/slideLayout685.xml"/><Relationship Id="rId3" Type="http://schemas.openxmlformats.org/officeDocument/2006/relationships/slideLayout" Target="../slideLayouts/slideLayout686.xml"/><Relationship Id="rId4" Type="http://schemas.openxmlformats.org/officeDocument/2006/relationships/slideLayout" Target="../slideLayouts/slideLayout687.xml"/><Relationship Id="rId5" Type="http://schemas.openxmlformats.org/officeDocument/2006/relationships/slideLayout" Target="../slideLayouts/slideLayout688.xml"/><Relationship Id="rId6" Type="http://schemas.openxmlformats.org/officeDocument/2006/relationships/slideLayout" Target="../slideLayouts/slideLayout689.xml"/><Relationship Id="rId7" Type="http://schemas.openxmlformats.org/officeDocument/2006/relationships/slideLayout" Target="../slideLayouts/slideLayout690.xml"/><Relationship Id="rId8" Type="http://schemas.openxmlformats.org/officeDocument/2006/relationships/slideLayout" Target="../slideLayouts/slideLayout69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theme" Target="../theme/theme3.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711.xml"/><Relationship Id="rId20" Type="http://schemas.openxmlformats.org/officeDocument/2006/relationships/theme" Target="../theme/theme30.xml"/><Relationship Id="rId10" Type="http://schemas.openxmlformats.org/officeDocument/2006/relationships/slideLayout" Target="../slideLayouts/slideLayout712.xml"/><Relationship Id="rId11" Type="http://schemas.openxmlformats.org/officeDocument/2006/relationships/slideLayout" Target="../slideLayouts/slideLayout713.xml"/><Relationship Id="rId12" Type="http://schemas.openxmlformats.org/officeDocument/2006/relationships/slideLayout" Target="../slideLayouts/slideLayout714.xml"/><Relationship Id="rId13" Type="http://schemas.openxmlformats.org/officeDocument/2006/relationships/slideLayout" Target="../slideLayouts/slideLayout715.xml"/><Relationship Id="rId14" Type="http://schemas.openxmlformats.org/officeDocument/2006/relationships/slideLayout" Target="../slideLayouts/slideLayout716.xml"/><Relationship Id="rId15" Type="http://schemas.openxmlformats.org/officeDocument/2006/relationships/slideLayout" Target="../slideLayouts/slideLayout717.xml"/><Relationship Id="rId16" Type="http://schemas.openxmlformats.org/officeDocument/2006/relationships/slideLayout" Target="../slideLayouts/slideLayout718.xml"/><Relationship Id="rId17" Type="http://schemas.openxmlformats.org/officeDocument/2006/relationships/slideLayout" Target="../slideLayouts/slideLayout719.xml"/><Relationship Id="rId18" Type="http://schemas.openxmlformats.org/officeDocument/2006/relationships/slideLayout" Target="../slideLayouts/slideLayout720.xml"/><Relationship Id="rId19" Type="http://schemas.openxmlformats.org/officeDocument/2006/relationships/slideLayout" Target="../slideLayouts/slideLayout721.xml"/><Relationship Id="rId1" Type="http://schemas.openxmlformats.org/officeDocument/2006/relationships/slideLayout" Target="../slideLayouts/slideLayout703.xml"/><Relationship Id="rId2" Type="http://schemas.openxmlformats.org/officeDocument/2006/relationships/slideLayout" Target="../slideLayouts/slideLayout704.xml"/><Relationship Id="rId3" Type="http://schemas.openxmlformats.org/officeDocument/2006/relationships/slideLayout" Target="../slideLayouts/slideLayout705.xml"/><Relationship Id="rId4" Type="http://schemas.openxmlformats.org/officeDocument/2006/relationships/slideLayout" Target="../slideLayouts/slideLayout706.xml"/><Relationship Id="rId5" Type="http://schemas.openxmlformats.org/officeDocument/2006/relationships/slideLayout" Target="../slideLayouts/slideLayout707.xml"/><Relationship Id="rId6" Type="http://schemas.openxmlformats.org/officeDocument/2006/relationships/slideLayout" Target="../slideLayouts/slideLayout708.xml"/><Relationship Id="rId7" Type="http://schemas.openxmlformats.org/officeDocument/2006/relationships/slideLayout" Target="../slideLayouts/slideLayout709.xml"/><Relationship Id="rId8" Type="http://schemas.openxmlformats.org/officeDocument/2006/relationships/slideLayout" Target="../slideLayouts/slideLayout710.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730.xml"/><Relationship Id="rId20" Type="http://schemas.openxmlformats.org/officeDocument/2006/relationships/slideLayout" Target="../slideLayouts/slideLayout741.xml"/><Relationship Id="rId21" Type="http://schemas.openxmlformats.org/officeDocument/2006/relationships/theme" Target="../theme/theme31.xml"/><Relationship Id="rId10" Type="http://schemas.openxmlformats.org/officeDocument/2006/relationships/slideLayout" Target="../slideLayouts/slideLayout731.xml"/><Relationship Id="rId11" Type="http://schemas.openxmlformats.org/officeDocument/2006/relationships/slideLayout" Target="../slideLayouts/slideLayout732.xml"/><Relationship Id="rId12" Type="http://schemas.openxmlformats.org/officeDocument/2006/relationships/slideLayout" Target="../slideLayouts/slideLayout733.xml"/><Relationship Id="rId13" Type="http://schemas.openxmlformats.org/officeDocument/2006/relationships/slideLayout" Target="../slideLayouts/slideLayout734.xml"/><Relationship Id="rId14" Type="http://schemas.openxmlformats.org/officeDocument/2006/relationships/slideLayout" Target="../slideLayouts/slideLayout735.xml"/><Relationship Id="rId15" Type="http://schemas.openxmlformats.org/officeDocument/2006/relationships/slideLayout" Target="../slideLayouts/slideLayout736.xml"/><Relationship Id="rId16" Type="http://schemas.openxmlformats.org/officeDocument/2006/relationships/slideLayout" Target="../slideLayouts/slideLayout737.xml"/><Relationship Id="rId17" Type="http://schemas.openxmlformats.org/officeDocument/2006/relationships/slideLayout" Target="../slideLayouts/slideLayout738.xml"/><Relationship Id="rId18" Type="http://schemas.openxmlformats.org/officeDocument/2006/relationships/slideLayout" Target="../slideLayouts/slideLayout739.xml"/><Relationship Id="rId19" Type="http://schemas.openxmlformats.org/officeDocument/2006/relationships/slideLayout" Target="../slideLayouts/slideLayout740.xml"/><Relationship Id="rId1" Type="http://schemas.openxmlformats.org/officeDocument/2006/relationships/slideLayout" Target="../slideLayouts/slideLayout722.xml"/><Relationship Id="rId2" Type="http://schemas.openxmlformats.org/officeDocument/2006/relationships/slideLayout" Target="../slideLayouts/slideLayout723.xml"/><Relationship Id="rId3" Type="http://schemas.openxmlformats.org/officeDocument/2006/relationships/slideLayout" Target="../slideLayouts/slideLayout724.xml"/><Relationship Id="rId4" Type="http://schemas.openxmlformats.org/officeDocument/2006/relationships/slideLayout" Target="../slideLayouts/slideLayout725.xml"/><Relationship Id="rId5" Type="http://schemas.openxmlformats.org/officeDocument/2006/relationships/slideLayout" Target="../slideLayouts/slideLayout726.xml"/><Relationship Id="rId6" Type="http://schemas.openxmlformats.org/officeDocument/2006/relationships/slideLayout" Target="../slideLayouts/slideLayout727.xml"/><Relationship Id="rId7" Type="http://schemas.openxmlformats.org/officeDocument/2006/relationships/slideLayout" Target="../slideLayouts/slideLayout728.xml"/><Relationship Id="rId8" Type="http://schemas.openxmlformats.org/officeDocument/2006/relationships/slideLayout" Target="../slideLayouts/slideLayout729.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750.xml"/><Relationship Id="rId20" Type="http://schemas.openxmlformats.org/officeDocument/2006/relationships/slideLayout" Target="../slideLayouts/slideLayout761.xml"/><Relationship Id="rId21" Type="http://schemas.openxmlformats.org/officeDocument/2006/relationships/theme" Target="../theme/theme32.xml"/><Relationship Id="rId10" Type="http://schemas.openxmlformats.org/officeDocument/2006/relationships/slideLayout" Target="../slideLayouts/slideLayout751.xml"/><Relationship Id="rId11" Type="http://schemas.openxmlformats.org/officeDocument/2006/relationships/slideLayout" Target="../slideLayouts/slideLayout752.xml"/><Relationship Id="rId12" Type="http://schemas.openxmlformats.org/officeDocument/2006/relationships/slideLayout" Target="../slideLayouts/slideLayout753.xml"/><Relationship Id="rId13" Type="http://schemas.openxmlformats.org/officeDocument/2006/relationships/slideLayout" Target="../slideLayouts/slideLayout754.xml"/><Relationship Id="rId14" Type="http://schemas.openxmlformats.org/officeDocument/2006/relationships/slideLayout" Target="../slideLayouts/slideLayout755.xml"/><Relationship Id="rId15" Type="http://schemas.openxmlformats.org/officeDocument/2006/relationships/slideLayout" Target="../slideLayouts/slideLayout756.xml"/><Relationship Id="rId16" Type="http://schemas.openxmlformats.org/officeDocument/2006/relationships/slideLayout" Target="../slideLayouts/slideLayout757.xml"/><Relationship Id="rId17" Type="http://schemas.openxmlformats.org/officeDocument/2006/relationships/slideLayout" Target="../slideLayouts/slideLayout758.xml"/><Relationship Id="rId18" Type="http://schemas.openxmlformats.org/officeDocument/2006/relationships/slideLayout" Target="../slideLayouts/slideLayout759.xml"/><Relationship Id="rId19" Type="http://schemas.openxmlformats.org/officeDocument/2006/relationships/slideLayout" Target="../slideLayouts/slideLayout760.xml"/><Relationship Id="rId1" Type="http://schemas.openxmlformats.org/officeDocument/2006/relationships/slideLayout" Target="../slideLayouts/slideLayout742.xml"/><Relationship Id="rId2" Type="http://schemas.openxmlformats.org/officeDocument/2006/relationships/slideLayout" Target="../slideLayouts/slideLayout743.xml"/><Relationship Id="rId3" Type="http://schemas.openxmlformats.org/officeDocument/2006/relationships/slideLayout" Target="../slideLayouts/slideLayout744.xml"/><Relationship Id="rId4" Type="http://schemas.openxmlformats.org/officeDocument/2006/relationships/slideLayout" Target="../slideLayouts/slideLayout745.xml"/><Relationship Id="rId5" Type="http://schemas.openxmlformats.org/officeDocument/2006/relationships/slideLayout" Target="../slideLayouts/slideLayout746.xml"/><Relationship Id="rId6" Type="http://schemas.openxmlformats.org/officeDocument/2006/relationships/slideLayout" Target="../slideLayouts/slideLayout747.xml"/><Relationship Id="rId7" Type="http://schemas.openxmlformats.org/officeDocument/2006/relationships/slideLayout" Target="../slideLayouts/slideLayout748.xml"/><Relationship Id="rId8" Type="http://schemas.openxmlformats.org/officeDocument/2006/relationships/slideLayout" Target="../slideLayouts/slideLayout749.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770.xml"/><Relationship Id="rId20" Type="http://schemas.openxmlformats.org/officeDocument/2006/relationships/theme" Target="../theme/theme33.xml"/><Relationship Id="rId10" Type="http://schemas.openxmlformats.org/officeDocument/2006/relationships/slideLayout" Target="../slideLayouts/slideLayout771.xml"/><Relationship Id="rId11" Type="http://schemas.openxmlformats.org/officeDocument/2006/relationships/slideLayout" Target="../slideLayouts/slideLayout772.xml"/><Relationship Id="rId12" Type="http://schemas.openxmlformats.org/officeDocument/2006/relationships/slideLayout" Target="../slideLayouts/slideLayout773.xml"/><Relationship Id="rId13" Type="http://schemas.openxmlformats.org/officeDocument/2006/relationships/slideLayout" Target="../slideLayouts/slideLayout774.xml"/><Relationship Id="rId14" Type="http://schemas.openxmlformats.org/officeDocument/2006/relationships/slideLayout" Target="../slideLayouts/slideLayout775.xml"/><Relationship Id="rId15" Type="http://schemas.openxmlformats.org/officeDocument/2006/relationships/slideLayout" Target="../slideLayouts/slideLayout776.xml"/><Relationship Id="rId16" Type="http://schemas.openxmlformats.org/officeDocument/2006/relationships/slideLayout" Target="../slideLayouts/slideLayout777.xml"/><Relationship Id="rId17" Type="http://schemas.openxmlformats.org/officeDocument/2006/relationships/slideLayout" Target="../slideLayouts/slideLayout778.xml"/><Relationship Id="rId18" Type="http://schemas.openxmlformats.org/officeDocument/2006/relationships/slideLayout" Target="../slideLayouts/slideLayout779.xml"/><Relationship Id="rId19" Type="http://schemas.openxmlformats.org/officeDocument/2006/relationships/slideLayout" Target="../slideLayouts/slideLayout780.xml"/><Relationship Id="rId1" Type="http://schemas.openxmlformats.org/officeDocument/2006/relationships/slideLayout" Target="../slideLayouts/slideLayout762.xml"/><Relationship Id="rId2" Type="http://schemas.openxmlformats.org/officeDocument/2006/relationships/slideLayout" Target="../slideLayouts/slideLayout763.xml"/><Relationship Id="rId3" Type="http://schemas.openxmlformats.org/officeDocument/2006/relationships/slideLayout" Target="../slideLayouts/slideLayout764.xml"/><Relationship Id="rId4" Type="http://schemas.openxmlformats.org/officeDocument/2006/relationships/slideLayout" Target="../slideLayouts/slideLayout765.xml"/><Relationship Id="rId5" Type="http://schemas.openxmlformats.org/officeDocument/2006/relationships/slideLayout" Target="../slideLayouts/slideLayout766.xml"/><Relationship Id="rId6" Type="http://schemas.openxmlformats.org/officeDocument/2006/relationships/slideLayout" Target="../slideLayouts/slideLayout767.xml"/><Relationship Id="rId7" Type="http://schemas.openxmlformats.org/officeDocument/2006/relationships/slideLayout" Target="../slideLayouts/slideLayout768.xml"/><Relationship Id="rId8" Type="http://schemas.openxmlformats.org/officeDocument/2006/relationships/slideLayout" Target="../slideLayouts/slideLayout769.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789.xml"/><Relationship Id="rId20" Type="http://schemas.openxmlformats.org/officeDocument/2006/relationships/theme" Target="../theme/theme34.xml"/><Relationship Id="rId10" Type="http://schemas.openxmlformats.org/officeDocument/2006/relationships/slideLayout" Target="../slideLayouts/slideLayout790.xml"/><Relationship Id="rId11" Type="http://schemas.openxmlformats.org/officeDocument/2006/relationships/slideLayout" Target="../slideLayouts/slideLayout791.xml"/><Relationship Id="rId12" Type="http://schemas.openxmlformats.org/officeDocument/2006/relationships/slideLayout" Target="../slideLayouts/slideLayout792.xml"/><Relationship Id="rId13" Type="http://schemas.openxmlformats.org/officeDocument/2006/relationships/slideLayout" Target="../slideLayouts/slideLayout793.xml"/><Relationship Id="rId14" Type="http://schemas.openxmlformats.org/officeDocument/2006/relationships/slideLayout" Target="../slideLayouts/slideLayout794.xml"/><Relationship Id="rId15" Type="http://schemas.openxmlformats.org/officeDocument/2006/relationships/slideLayout" Target="../slideLayouts/slideLayout795.xml"/><Relationship Id="rId16" Type="http://schemas.openxmlformats.org/officeDocument/2006/relationships/slideLayout" Target="../slideLayouts/slideLayout796.xml"/><Relationship Id="rId17" Type="http://schemas.openxmlformats.org/officeDocument/2006/relationships/slideLayout" Target="../slideLayouts/slideLayout797.xml"/><Relationship Id="rId18" Type="http://schemas.openxmlformats.org/officeDocument/2006/relationships/slideLayout" Target="../slideLayouts/slideLayout798.xml"/><Relationship Id="rId19" Type="http://schemas.openxmlformats.org/officeDocument/2006/relationships/slideLayout" Target="../slideLayouts/slideLayout799.xml"/><Relationship Id="rId1" Type="http://schemas.openxmlformats.org/officeDocument/2006/relationships/slideLayout" Target="../slideLayouts/slideLayout781.xml"/><Relationship Id="rId2" Type="http://schemas.openxmlformats.org/officeDocument/2006/relationships/slideLayout" Target="../slideLayouts/slideLayout782.xml"/><Relationship Id="rId3" Type="http://schemas.openxmlformats.org/officeDocument/2006/relationships/slideLayout" Target="../slideLayouts/slideLayout783.xml"/><Relationship Id="rId4" Type="http://schemas.openxmlformats.org/officeDocument/2006/relationships/slideLayout" Target="../slideLayouts/slideLayout784.xml"/><Relationship Id="rId5" Type="http://schemas.openxmlformats.org/officeDocument/2006/relationships/slideLayout" Target="../slideLayouts/slideLayout785.xml"/><Relationship Id="rId6" Type="http://schemas.openxmlformats.org/officeDocument/2006/relationships/slideLayout" Target="../slideLayouts/slideLayout786.xml"/><Relationship Id="rId7" Type="http://schemas.openxmlformats.org/officeDocument/2006/relationships/slideLayout" Target="../slideLayouts/slideLayout787.xml"/><Relationship Id="rId8" Type="http://schemas.openxmlformats.org/officeDocument/2006/relationships/slideLayout" Target="../slideLayouts/slideLayout78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9.xml"/><Relationship Id="rId20" Type="http://schemas.openxmlformats.org/officeDocument/2006/relationships/slideLayout" Target="../slideLayouts/slideLayout90.xml"/><Relationship Id="rId21" Type="http://schemas.openxmlformats.org/officeDocument/2006/relationships/slideLayout" Target="../slideLayouts/slideLayout91.xml"/><Relationship Id="rId22" Type="http://schemas.openxmlformats.org/officeDocument/2006/relationships/slideLayout" Target="../slideLayouts/slideLayout92.xml"/><Relationship Id="rId23" Type="http://schemas.openxmlformats.org/officeDocument/2006/relationships/slideLayout" Target="../slideLayouts/slideLayout93.xml"/><Relationship Id="rId24" Type="http://schemas.openxmlformats.org/officeDocument/2006/relationships/slideLayout" Target="../slideLayouts/slideLayout94.xml"/><Relationship Id="rId25" Type="http://schemas.openxmlformats.org/officeDocument/2006/relationships/slideLayout" Target="../slideLayouts/slideLayout95.xml"/><Relationship Id="rId26" Type="http://schemas.openxmlformats.org/officeDocument/2006/relationships/slideLayout" Target="../slideLayouts/slideLayout96.xml"/><Relationship Id="rId27" Type="http://schemas.openxmlformats.org/officeDocument/2006/relationships/slideLayout" Target="../slideLayouts/slideLayout97.xml"/><Relationship Id="rId28" Type="http://schemas.openxmlformats.org/officeDocument/2006/relationships/slideLayout" Target="../slideLayouts/slideLayout98.xml"/><Relationship Id="rId29" Type="http://schemas.openxmlformats.org/officeDocument/2006/relationships/slideLayout" Target="../slideLayouts/slideLayout99.xml"/><Relationship Id="rId30" Type="http://schemas.openxmlformats.org/officeDocument/2006/relationships/theme" Target="../theme/theme4.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slideLayout" Target="../slideLayouts/slideLayout86.xml"/><Relationship Id="rId17" Type="http://schemas.openxmlformats.org/officeDocument/2006/relationships/slideLayout" Target="../slideLayouts/slideLayout87.xml"/><Relationship Id="rId18" Type="http://schemas.openxmlformats.org/officeDocument/2006/relationships/slideLayout" Target="../slideLayouts/slideLayout88.xml"/><Relationship Id="rId19" Type="http://schemas.openxmlformats.org/officeDocument/2006/relationships/slideLayout" Target="../slideLayouts/slideLayout89.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08.xml"/><Relationship Id="rId20" Type="http://schemas.openxmlformats.org/officeDocument/2006/relationships/theme" Target="../theme/theme5.xml"/><Relationship Id="rId10" Type="http://schemas.openxmlformats.org/officeDocument/2006/relationships/slideLayout" Target="../slideLayouts/slideLayout109.xml"/><Relationship Id="rId11" Type="http://schemas.openxmlformats.org/officeDocument/2006/relationships/slideLayout" Target="../slideLayouts/slideLayout110.xml"/><Relationship Id="rId12" Type="http://schemas.openxmlformats.org/officeDocument/2006/relationships/slideLayout" Target="../slideLayouts/slideLayout111.xml"/><Relationship Id="rId13" Type="http://schemas.openxmlformats.org/officeDocument/2006/relationships/slideLayout" Target="../slideLayouts/slideLayout112.xml"/><Relationship Id="rId14" Type="http://schemas.openxmlformats.org/officeDocument/2006/relationships/slideLayout" Target="../slideLayouts/slideLayout113.xml"/><Relationship Id="rId15" Type="http://schemas.openxmlformats.org/officeDocument/2006/relationships/slideLayout" Target="../slideLayouts/slideLayout114.xml"/><Relationship Id="rId16" Type="http://schemas.openxmlformats.org/officeDocument/2006/relationships/slideLayout" Target="../slideLayouts/slideLayout115.xml"/><Relationship Id="rId17" Type="http://schemas.openxmlformats.org/officeDocument/2006/relationships/slideLayout" Target="../slideLayouts/slideLayout116.xml"/><Relationship Id="rId18" Type="http://schemas.openxmlformats.org/officeDocument/2006/relationships/slideLayout" Target="../slideLayouts/slideLayout117.xml"/><Relationship Id="rId19" Type="http://schemas.openxmlformats.org/officeDocument/2006/relationships/slideLayout" Target="../slideLayouts/slideLayout118.xml"/><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27.xml"/><Relationship Id="rId20" Type="http://schemas.openxmlformats.org/officeDocument/2006/relationships/theme" Target="../theme/theme6.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Relationship Id="rId15" Type="http://schemas.openxmlformats.org/officeDocument/2006/relationships/slideLayout" Target="../slideLayouts/slideLayout133.xml"/><Relationship Id="rId16" Type="http://schemas.openxmlformats.org/officeDocument/2006/relationships/slideLayout" Target="../slideLayouts/slideLayout134.xml"/><Relationship Id="rId17" Type="http://schemas.openxmlformats.org/officeDocument/2006/relationships/slideLayout" Target="../slideLayouts/slideLayout135.xml"/><Relationship Id="rId18" Type="http://schemas.openxmlformats.org/officeDocument/2006/relationships/slideLayout" Target="../slideLayouts/slideLayout136.xml"/><Relationship Id="rId19" Type="http://schemas.openxmlformats.org/officeDocument/2006/relationships/slideLayout" Target="../slideLayouts/slideLayout137.xml"/><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46.xml"/><Relationship Id="rId20" Type="http://schemas.openxmlformats.org/officeDocument/2006/relationships/theme" Target="../theme/theme7.xml"/><Relationship Id="rId10" Type="http://schemas.openxmlformats.org/officeDocument/2006/relationships/slideLayout" Target="../slideLayouts/slideLayout147.xml"/><Relationship Id="rId11" Type="http://schemas.openxmlformats.org/officeDocument/2006/relationships/slideLayout" Target="../slideLayouts/slideLayout148.xml"/><Relationship Id="rId12" Type="http://schemas.openxmlformats.org/officeDocument/2006/relationships/slideLayout" Target="../slideLayouts/slideLayout149.xml"/><Relationship Id="rId13" Type="http://schemas.openxmlformats.org/officeDocument/2006/relationships/slideLayout" Target="../slideLayouts/slideLayout150.xml"/><Relationship Id="rId14" Type="http://schemas.openxmlformats.org/officeDocument/2006/relationships/slideLayout" Target="../slideLayouts/slideLayout151.xml"/><Relationship Id="rId15" Type="http://schemas.openxmlformats.org/officeDocument/2006/relationships/slideLayout" Target="../slideLayouts/slideLayout152.xml"/><Relationship Id="rId16" Type="http://schemas.openxmlformats.org/officeDocument/2006/relationships/slideLayout" Target="../slideLayouts/slideLayout153.xml"/><Relationship Id="rId17" Type="http://schemas.openxmlformats.org/officeDocument/2006/relationships/slideLayout" Target="../slideLayouts/slideLayout154.xml"/><Relationship Id="rId18" Type="http://schemas.openxmlformats.org/officeDocument/2006/relationships/slideLayout" Target="../slideLayouts/slideLayout155.xml"/><Relationship Id="rId19" Type="http://schemas.openxmlformats.org/officeDocument/2006/relationships/slideLayout" Target="../slideLayouts/slideLayout156.xml"/><Relationship Id="rId1" Type="http://schemas.openxmlformats.org/officeDocument/2006/relationships/slideLayout" Target="../slideLayouts/slideLayout138.xml"/><Relationship Id="rId2" Type="http://schemas.openxmlformats.org/officeDocument/2006/relationships/slideLayout" Target="../slideLayouts/slideLayout139.xml"/><Relationship Id="rId3" Type="http://schemas.openxmlformats.org/officeDocument/2006/relationships/slideLayout" Target="../slideLayouts/slideLayout140.xml"/><Relationship Id="rId4" Type="http://schemas.openxmlformats.org/officeDocument/2006/relationships/slideLayout" Target="../slideLayouts/slideLayout141.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65.xml"/><Relationship Id="rId20" Type="http://schemas.openxmlformats.org/officeDocument/2006/relationships/theme" Target="../theme/theme8.xml"/><Relationship Id="rId10" Type="http://schemas.openxmlformats.org/officeDocument/2006/relationships/slideLayout" Target="../slideLayouts/slideLayout166.xml"/><Relationship Id="rId11" Type="http://schemas.openxmlformats.org/officeDocument/2006/relationships/slideLayout" Target="../slideLayouts/slideLayout167.xml"/><Relationship Id="rId12" Type="http://schemas.openxmlformats.org/officeDocument/2006/relationships/slideLayout" Target="../slideLayouts/slideLayout168.xml"/><Relationship Id="rId13" Type="http://schemas.openxmlformats.org/officeDocument/2006/relationships/slideLayout" Target="../slideLayouts/slideLayout169.xml"/><Relationship Id="rId14" Type="http://schemas.openxmlformats.org/officeDocument/2006/relationships/slideLayout" Target="../slideLayouts/slideLayout170.xml"/><Relationship Id="rId15" Type="http://schemas.openxmlformats.org/officeDocument/2006/relationships/slideLayout" Target="../slideLayouts/slideLayout171.xml"/><Relationship Id="rId16" Type="http://schemas.openxmlformats.org/officeDocument/2006/relationships/slideLayout" Target="../slideLayouts/slideLayout172.xml"/><Relationship Id="rId17" Type="http://schemas.openxmlformats.org/officeDocument/2006/relationships/slideLayout" Target="../slideLayouts/slideLayout173.xml"/><Relationship Id="rId18" Type="http://schemas.openxmlformats.org/officeDocument/2006/relationships/slideLayout" Target="../slideLayouts/slideLayout174.xml"/><Relationship Id="rId19" Type="http://schemas.openxmlformats.org/officeDocument/2006/relationships/slideLayout" Target="../slideLayouts/slideLayout175.xml"/><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5" Type="http://schemas.openxmlformats.org/officeDocument/2006/relationships/slideLayout" Target="../slideLayouts/slideLayout161.xml"/><Relationship Id="rId6" Type="http://schemas.openxmlformats.org/officeDocument/2006/relationships/slideLayout" Target="../slideLayouts/slideLayout162.xml"/><Relationship Id="rId7" Type="http://schemas.openxmlformats.org/officeDocument/2006/relationships/slideLayout" Target="../slideLayouts/slideLayout163.xml"/><Relationship Id="rId8" Type="http://schemas.openxmlformats.org/officeDocument/2006/relationships/slideLayout" Target="../slideLayouts/slideLayout164.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84.xml"/><Relationship Id="rId20" Type="http://schemas.openxmlformats.org/officeDocument/2006/relationships/theme" Target="../theme/theme9.xml"/><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Relationship Id="rId18" Type="http://schemas.openxmlformats.org/officeDocument/2006/relationships/slideLayout" Target="../slideLayouts/slideLayout193.xml"/><Relationship Id="rId19" Type="http://schemas.openxmlformats.org/officeDocument/2006/relationships/slideLayout" Target="../slideLayouts/slideLayout194.xml"/><Relationship Id="rId1" Type="http://schemas.openxmlformats.org/officeDocument/2006/relationships/slideLayout" Target="../slideLayouts/slideLayout176.xml"/><Relationship Id="rId2" Type="http://schemas.openxmlformats.org/officeDocument/2006/relationships/slideLayout" Target="../slideLayouts/slideLayout177.xml"/><Relationship Id="rId3" Type="http://schemas.openxmlformats.org/officeDocument/2006/relationships/slideLayout" Target="../slideLayouts/slideLayout178.xml"/><Relationship Id="rId4" Type="http://schemas.openxmlformats.org/officeDocument/2006/relationships/slideLayout" Target="../slideLayouts/slideLayout179.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8685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706408"/>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152450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8686920"/>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3"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715199"/>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2262376"/>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97324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 id="2147483986"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293285"/>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0340709"/>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129181"/>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393667"/>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4" r:id="rId14"/>
    <p:sldLayoutId id="2147484065" r:id="rId15"/>
    <p:sldLayoutId id="2147484066" r:id="rId16"/>
    <p:sldLayoutId id="2147484067" r:id="rId17"/>
    <p:sldLayoutId id="2147484068" r:id="rId18"/>
    <p:sldLayoutId id="2147484070"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6261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3"/>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2258983"/>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120" rtl="0" eaLnBrk="1" latinLnBrk="0" hangingPunct="1">
        <a:lnSpc>
          <a:spcPct val="90000"/>
        </a:lnSpc>
        <a:spcBef>
          <a:spcPct val="0"/>
        </a:spcBef>
        <a:buNone/>
        <a:defRPr lang="en-US" sz="5467"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44" indent="-460244" algn="l" defTabSz="914120"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433" indent="-395187" algn="l" defTabSz="914120"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557" indent="-403123" algn="l" defTabSz="91412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528" indent="-34598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001" indent="-336461" algn="l" defTabSz="914120"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836"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87"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50"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08" indent="-228532" algn="l" defTabSz="9141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20" rtl="0" eaLnBrk="1" latinLnBrk="0" hangingPunct="1">
        <a:defRPr sz="1867" kern="1200">
          <a:solidFill>
            <a:schemeClr val="tx1"/>
          </a:solidFill>
          <a:latin typeface="+mn-lt"/>
          <a:ea typeface="+mn-ea"/>
          <a:cs typeface="+mn-cs"/>
        </a:defRPr>
      </a:lvl1pPr>
      <a:lvl2pPr marL="457054" algn="l" defTabSz="914120" rtl="0" eaLnBrk="1" latinLnBrk="0" hangingPunct="1">
        <a:defRPr sz="1867" kern="1200">
          <a:solidFill>
            <a:schemeClr val="tx1"/>
          </a:solidFill>
          <a:latin typeface="+mn-lt"/>
          <a:ea typeface="+mn-ea"/>
          <a:cs typeface="+mn-cs"/>
        </a:defRPr>
      </a:lvl2pPr>
      <a:lvl3pPr marL="914120" algn="l" defTabSz="914120" rtl="0" eaLnBrk="1" latinLnBrk="0" hangingPunct="1">
        <a:defRPr sz="1867" kern="1200">
          <a:solidFill>
            <a:schemeClr val="tx1"/>
          </a:solidFill>
          <a:latin typeface="+mn-lt"/>
          <a:ea typeface="+mn-ea"/>
          <a:cs typeface="+mn-cs"/>
        </a:defRPr>
      </a:lvl3pPr>
      <a:lvl4pPr marL="1371178" algn="l" defTabSz="914120" rtl="0" eaLnBrk="1" latinLnBrk="0" hangingPunct="1">
        <a:defRPr sz="1867" kern="1200">
          <a:solidFill>
            <a:schemeClr val="tx1"/>
          </a:solidFill>
          <a:latin typeface="+mn-lt"/>
          <a:ea typeface="+mn-ea"/>
          <a:cs typeface="+mn-cs"/>
        </a:defRPr>
      </a:lvl4pPr>
      <a:lvl5pPr marL="1828241" algn="l" defTabSz="914120" rtl="0" eaLnBrk="1" latinLnBrk="0" hangingPunct="1">
        <a:defRPr sz="1867" kern="1200">
          <a:solidFill>
            <a:schemeClr val="tx1"/>
          </a:solidFill>
          <a:latin typeface="+mn-lt"/>
          <a:ea typeface="+mn-ea"/>
          <a:cs typeface="+mn-cs"/>
        </a:defRPr>
      </a:lvl5pPr>
      <a:lvl6pPr marL="2285292" algn="l" defTabSz="914120" rtl="0" eaLnBrk="1" latinLnBrk="0" hangingPunct="1">
        <a:defRPr sz="1867" kern="1200">
          <a:solidFill>
            <a:schemeClr val="tx1"/>
          </a:solidFill>
          <a:latin typeface="+mn-lt"/>
          <a:ea typeface="+mn-ea"/>
          <a:cs typeface="+mn-cs"/>
        </a:defRPr>
      </a:lvl6pPr>
      <a:lvl7pPr marL="2742358" algn="l" defTabSz="914120" rtl="0" eaLnBrk="1" latinLnBrk="0" hangingPunct="1">
        <a:defRPr sz="1867" kern="1200">
          <a:solidFill>
            <a:schemeClr val="tx1"/>
          </a:solidFill>
          <a:latin typeface="+mn-lt"/>
          <a:ea typeface="+mn-ea"/>
          <a:cs typeface="+mn-cs"/>
        </a:defRPr>
      </a:lvl7pPr>
      <a:lvl8pPr marL="3199419" algn="l" defTabSz="914120" rtl="0" eaLnBrk="1" latinLnBrk="0" hangingPunct="1">
        <a:defRPr sz="1867" kern="1200">
          <a:solidFill>
            <a:schemeClr val="tx1"/>
          </a:solidFill>
          <a:latin typeface="+mn-lt"/>
          <a:ea typeface="+mn-ea"/>
          <a:cs typeface="+mn-cs"/>
        </a:defRPr>
      </a:lvl8pPr>
      <a:lvl9pPr marL="3656481" algn="l" defTabSz="914120"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0088107"/>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 id="2147484107" r:id="rId15"/>
    <p:sldLayoutId id="2147484108" r:id="rId16"/>
    <p:sldLayoutId id="2147484109" r:id="rId17"/>
    <p:sldLayoutId id="2147484110" r:id="rId18"/>
    <p:sldLayoutId id="2147484111" r:id="rId19"/>
    <p:sldLayoutId id="2147484112" r:id="rId20"/>
    <p:sldLayoutId id="2147484113" r:id="rId21"/>
    <p:sldLayoutId id="2147484114" r:id="rId22"/>
    <p:sldLayoutId id="2147484115" r:id="rId23"/>
    <p:sldLayoutId id="2147484116" r:id="rId24"/>
    <p:sldLayoutId id="2147484117" r:id="rId25"/>
    <p:sldLayoutId id="2147484118" r:id="rId26"/>
    <p:sldLayoutId id="2147484119" r:id="rId27"/>
    <p:sldLayoutId id="2147484120" r:id="rId2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89022948"/>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 id="2147484154" r:id="rId33"/>
    <p:sldLayoutId id="2147484155" r:id="rId34"/>
    <p:sldLayoutId id="2147484156" r:id="rId3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563901"/>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 id="2147484184" r:id="rId27"/>
    <p:sldLayoutId id="2147484185" r:id="rId28"/>
    <p:sldLayoutId id="2147484186" r:id="rId29"/>
    <p:sldLayoutId id="2147484187" r:id="rId30"/>
    <p:sldLayoutId id="2147484188" r:id="rId31"/>
    <p:sldLayoutId id="2147484189" r:id="rId32"/>
    <p:sldLayoutId id="2147484190" r:id="rId33"/>
    <p:sldLayoutId id="2147484191" r:id="rId34"/>
    <p:sldLayoutId id="2147484192" r:id="rId3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32887796"/>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8" r:id="rId3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570110"/>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 id="2147484241" r:id="rId12"/>
    <p:sldLayoutId id="2147484242" r:id="rId13"/>
    <p:sldLayoutId id="2147484243" r:id="rId14"/>
    <p:sldLayoutId id="2147484244" r:id="rId15"/>
    <p:sldLayoutId id="2147484245" r:id="rId16"/>
    <p:sldLayoutId id="2147484246" r:id="rId17"/>
    <p:sldLayoutId id="2147484247" r:id="rId18"/>
    <p:sldLayoutId id="2147484248" r:id="rId19"/>
    <p:sldLayoutId id="2147484249" r:id="rId20"/>
    <p:sldLayoutId id="2147484250" r:id="rId21"/>
    <p:sldLayoutId id="2147484251" r:id="rId22"/>
    <p:sldLayoutId id="2147484252" r:id="rId23"/>
    <p:sldLayoutId id="2147484253" r:id="rId24"/>
    <p:sldLayoutId id="2147484254" r:id="rId25"/>
    <p:sldLayoutId id="2147484255" r:id="rId26"/>
    <p:sldLayoutId id="2147484256" r:id="rId27"/>
    <p:sldLayoutId id="2147484257" r:id="rId28"/>
    <p:sldLayoutId id="2147484258" r:id="rId29"/>
    <p:sldLayoutId id="2147484259" r:id="rId30"/>
    <p:sldLayoutId id="2147484260" r:id="rId31"/>
    <p:sldLayoutId id="2147484261" r:id="rId32"/>
    <p:sldLayoutId id="2147484262" r:id="rId33"/>
    <p:sldLayoutId id="2147484263" r:id="rId34"/>
    <p:sldLayoutId id="2147484264" r:id="rId3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80"/>
            <a:ext cx="11653520" cy="2102939"/>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8158174"/>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83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9" marR="0" indent="-335949" algn="l" defTabSz="913835"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358" marR="0" indent="-236409" algn="l" defTabSz="913835"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83"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7"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15" marR="0" indent="-223967" algn="l" defTabSz="91383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45"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64"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82"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99" indent="-228459" algn="l" defTabSz="91383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5" rtl="0" eaLnBrk="1" latinLnBrk="0" hangingPunct="1">
        <a:defRPr sz="1764" kern="1200">
          <a:solidFill>
            <a:schemeClr val="tx1"/>
          </a:solidFill>
          <a:latin typeface="+mn-lt"/>
          <a:ea typeface="+mn-ea"/>
          <a:cs typeface="+mn-cs"/>
        </a:defRPr>
      </a:lvl1pPr>
      <a:lvl2pPr marL="456916" algn="l" defTabSz="913835" rtl="0" eaLnBrk="1" latinLnBrk="0" hangingPunct="1">
        <a:defRPr sz="1764" kern="1200">
          <a:solidFill>
            <a:schemeClr val="tx1"/>
          </a:solidFill>
          <a:latin typeface="+mn-lt"/>
          <a:ea typeface="+mn-ea"/>
          <a:cs typeface="+mn-cs"/>
        </a:defRPr>
      </a:lvl2pPr>
      <a:lvl3pPr marL="913835" algn="l" defTabSz="913835" rtl="0" eaLnBrk="1" latinLnBrk="0" hangingPunct="1">
        <a:defRPr sz="1764" kern="1200">
          <a:solidFill>
            <a:schemeClr val="tx1"/>
          </a:solidFill>
          <a:latin typeface="+mn-lt"/>
          <a:ea typeface="+mn-ea"/>
          <a:cs typeface="+mn-cs"/>
        </a:defRPr>
      </a:lvl3pPr>
      <a:lvl4pPr marL="1370752" algn="l" defTabSz="913835" rtl="0" eaLnBrk="1" latinLnBrk="0" hangingPunct="1">
        <a:defRPr sz="1764" kern="1200">
          <a:solidFill>
            <a:schemeClr val="tx1"/>
          </a:solidFill>
          <a:latin typeface="+mn-lt"/>
          <a:ea typeface="+mn-ea"/>
          <a:cs typeface="+mn-cs"/>
        </a:defRPr>
      </a:lvl4pPr>
      <a:lvl5pPr marL="1827670" algn="l" defTabSz="913835" rtl="0" eaLnBrk="1" latinLnBrk="0" hangingPunct="1">
        <a:defRPr sz="1764" kern="1200">
          <a:solidFill>
            <a:schemeClr val="tx1"/>
          </a:solidFill>
          <a:latin typeface="+mn-lt"/>
          <a:ea typeface="+mn-ea"/>
          <a:cs typeface="+mn-cs"/>
        </a:defRPr>
      </a:lvl5pPr>
      <a:lvl6pPr marL="2284589" algn="l" defTabSz="913835" rtl="0" eaLnBrk="1" latinLnBrk="0" hangingPunct="1">
        <a:defRPr sz="1764" kern="1200">
          <a:solidFill>
            <a:schemeClr val="tx1"/>
          </a:solidFill>
          <a:latin typeface="+mn-lt"/>
          <a:ea typeface="+mn-ea"/>
          <a:cs typeface="+mn-cs"/>
        </a:defRPr>
      </a:lvl6pPr>
      <a:lvl7pPr marL="2741505" algn="l" defTabSz="913835" rtl="0" eaLnBrk="1" latinLnBrk="0" hangingPunct="1">
        <a:defRPr sz="1764" kern="1200">
          <a:solidFill>
            <a:schemeClr val="tx1"/>
          </a:solidFill>
          <a:latin typeface="+mn-lt"/>
          <a:ea typeface="+mn-ea"/>
          <a:cs typeface="+mn-cs"/>
        </a:defRPr>
      </a:lvl7pPr>
      <a:lvl8pPr marL="3198423" algn="l" defTabSz="913835" rtl="0" eaLnBrk="1" latinLnBrk="0" hangingPunct="1">
        <a:defRPr sz="1764" kern="1200">
          <a:solidFill>
            <a:schemeClr val="tx1"/>
          </a:solidFill>
          <a:latin typeface="+mn-lt"/>
          <a:ea typeface="+mn-ea"/>
          <a:cs typeface="+mn-cs"/>
        </a:defRPr>
      </a:lvl8pPr>
      <a:lvl9pPr marL="3655341" algn="l" defTabSz="913835" rtl="0" eaLnBrk="1" latinLnBrk="0" hangingPunct="1">
        <a:defRPr sz="1764"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8172896"/>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40325133"/>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4454593"/>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3"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920060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6685527"/>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4"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0202813"/>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 id="2147484425" r:id="rId10"/>
    <p:sldLayoutId id="2147484426" r:id="rId11"/>
    <p:sldLayoutId id="2147484427" r:id="rId12"/>
    <p:sldLayoutId id="2147484428" r:id="rId13"/>
    <p:sldLayoutId id="2147484429" r:id="rId14"/>
    <p:sldLayoutId id="2147484430" r:id="rId15"/>
    <p:sldLayoutId id="2147484431" r:id="rId16"/>
    <p:sldLayoutId id="2147484432" r:id="rId17"/>
    <p:sldLayoutId id="2147484433" r:id="rId18"/>
    <p:sldLayoutId id="2147484434" r:id="rId19"/>
    <p:sldLayoutId id="2147484435"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905031"/>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9784698"/>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5" r:id="rId8"/>
    <p:sldLayoutId id="2147484466" r:id="rId9"/>
    <p:sldLayoutId id="2147484467" r:id="rId10"/>
    <p:sldLayoutId id="2147484468" r:id="rId11"/>
    <p:sldLayoutId id="2147484469" r:id="rId12"/>
    <p:sldLayoutId id="2147484470" r:id="rId13"/>
    <p:sldLayoutId id="2147484471" r:id="rId14"/>
    <p:sldLayoutId id="2147484472" r:id="rId15"/>
    <p:sldLayoutId id="2147484473" r:id="rId16"/>
    <p:sldLayoutId id="2147484474" r:id="rId17"/>
    <p:sldLayoutId id="2147484475" r:id="rId18"/>
    <p:sldLayoutId id="2147484477"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2297398"/>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495" r:id="rId17"/>
    <p:sldLayoutId id="2147484496" r:id="rId18"/>
    <p:sldLayoutId id="2147484497"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7" y="1447802"/>
            <a:ext cx="11155093"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505061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239316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49363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35348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1024034"/>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6389"/>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7.xml"/><Relationship Id="rId2"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hyperlink" Target="http://vmdepot.msopentech.com/Vhd/Show?vhdId=8689&amp;version=9728" TargetMode="External"/><Relationship Id="rId6" Type="http://schemas.openxmlformats.org/officeDocument/2006/relationships/image" Target="../media/image65.png"/><Relationship Id="rId1" Type="http://schemas.openxmlformats.org/officeDocument/2006/relationships/slideLayout" Target="../slideLayouts/slideLayout459.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537.xml"/><Relationship Id="rId5" Type="http://schemas.openxmlformats.org/officeDocument/2006/relationships/notesSlide" Target="../notesSlides/notesSlide12.xml"/><Relationship Id="rId6" Type="http://schemas.openxmlformats.org/officeDocument/2006/relationships/image" Target="../media/image14.png"/><Relationship Id="rId7" Type="http://schemas.openxmlformats.org/officeDocument/2006/relationships/image" Target="../media/image48.emf"/><Relationship Id="rId1" Type="http://schemas.openxmlformats.org/officeDocument/2006/relationships/tags" Target="../tags/tag1.xml"/><Relationship Id="rId2" Type="http://schemas.openxmlformats.org/officeDocument/2006/relationships/tags" Target="../tags/tag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1" Type="http://schemas.openxmlformats.org/officeDocument/2006/relationships/tags" Target="../tags/tag14.xml"/><Relationship Id="rId12" Type="http://schemas.openxmlformats.org/officeDocument/2006/relationships/tags" Target="../tags/tag15.xml"/><Relationship Id="rId13" Type="http://schemas.openxmlformats.org/officeDocument/2006/relationships/tags" Target="../tags/tag16.xml"/><Relationship Id="rId14" Type="http://schemas.openxmlformats.org/officeDocument/2006/relationships/tags" Target="../tags/tag17.xml"/><Relationship Id="rId15" Type="http://schemas.openxmlformats.org/officeDocument/2006/relationships/slideLayout" Target="../slideLayouts/slideLayout537.xml"/><Relationship Id="rId16" Type="http://schemas.openxmlformats.org/officeDocument/2006/relationships/notesSlide" Target="../notesSlides/notesSlide14.xml"/><Relationship Id="rId1" Type="http://schemas.openxmlformats.org/officeDocument/2006/relationships/tags" Target="../tags/tag4.xml"/><Relationship Id="rId2" Type="http://schemas.openxmlformats.org/officeDocument/2006/relationships/tags" Target="../tags/tag5.xml"/><Relationship Id="rId3" Type="http://schemas.openxmlformats.org/officeDocument/2006/relationships/tags" Target="../tags/tag6.xml"/><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 Id="rId9" Type="http://schemas.openxmlformats.org/officeDocument/2006/relationships/tags" Target="../tags/tag12.xml"/><Relationship Id="rId10" Type="http://schemas.openxmlformats.org/officeDocument/2006/relationships/tags" Target="../tags/tag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tags" Target="../tags/tag18.xml"/><Relationship Id="rId2" Type="http://schemas.openxmlformats.org/officeDocument/2006/relationships/slideLayout" Target="../slideLayouts/slideLayout57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8.png"/><Relationship Id="rId1" Type="http://schemas.openxmlformats.org/officeDocument/2006/relationships/tags" Target="../tags/tag19.xml"/><Relationship Id="rId2" Type="http://schemas.openxmlformats.org/officeDocument/2006/relationships/slideLayout" Target="../slideLayouts/slideLayout57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9.png"/><Relationship Id="rId1" Type="http://schemas.openxmlformats.org/officeDocument/2006/relationships/tags" Target="../tags/tag20.xml"/><Relationship Id="rId2" Type="http://schemas.openxmlformats.org/officeDocument/2006/relationships/slideLayout" Target="../slideLayouts/slideLayout57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2.xml"/><Relationship Id="rId2" Type="http://schemas.openxmlformats.org/officeDocument/2006/relationships/notesSlide" Target="../notesSlides/notesSlide17.xml"/><Relationship Id="rId3"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2.xml"/><Relationship Id="rId2" Type="http://schemas.openxmlformats.org/officeDocument/2006/relationships/notesSlide" Target="../notesSlides/notesSlide18.xml"/><Relationship Id="rId3"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1" Type="http://schemas.openxmlformats.org/officeDocument/2006/relationships/slideLayout" Target="../slideLayouts/slideLayout64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47.emf"/><Relationship Id="rId5" Type="http://schemas.openxmlformats.org/officeDocument/2006/relationships/image" Target="../media/image48.emf"/><Relationship Id="rId1" Type="http://schemas.openxmlformats.org/officeDocument/2006/relationships/tags" Target="../tags/tag21.xml"/><Relationship Id="rId2" Type="http://schemas.openxmlformats.org/officeDocument/2006/relationships/slideLayout" Target="../slideLayouts/slideLayout6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4" Type="http://schemas.microsoft.com/office/2007/relationships/hdphoto" Target="../media/hdphoto9.wdp"/><Relationship Id="rId1" Type="http://schemas.openxmlformats.org/officeDocument/2006/relationships/slideLayout" Target="../slideLayouts/slideLayout760.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0.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46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1" Type="http://schemas.openxmlformats.org/officeDocument/2006/relationships/slideLayout" Target="../slideLayouts/slideLayout46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upport.microsoft.com/kb/2721672" TargetMode="External"/><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46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14.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46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9.png"/><Relationship Id="rId1" Type="http://schemas.openxmlformats.org/officeDocument/2006/relationships/slideLayout" Target="../slideLayouts/slideLayout46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0701" y="2234114"/>
            <a:ext cx="10329400" cy="1359196"/>
          </a:xfrm>
        </p:spPr>
        <p:txBody>
          <a:bodyPr/>
          <a:lstStyle/>
          <a:p>
            <a:r>
              <a:rPr lang="en-US" sz="6000" dirty="0" smtClean="0"/>
              <a:t>Windows Azure Virtual Machines</a:t>
            </a:r>
            <a:endParaRPr lang="en-US" sz="6000" dirty="0"/>
          </a:p>
        </p:txBody>
      </p:sp>
      <p:sp>
        <p:nvSpPr>
          <p:cNvPr id="2" name="Text Placeholder 1"/>
          <p:cNvSpPr>
            <a:spLocks noGrp="1"/>
          </p:cNvSpPr>
          <p:nvPr>
            <p:ph type="body" sz="quarter" idx="11"/>
          </p:nvPr>
        </p:nvSpPr>
        <p:spPr>
          <a:xfrm>
            <a:off x="520701" y="4863354"/>
            <a:ext cx="9019334" cy="738664"/>
          </a:xfrm>
        </p:spPr>
        <p:txBody>
          <a:bodyPr/>
          <a:lstStyle/>
          <a:p>
            <a:r>
              <a:rPr lang="en-US" b="1" dirty="0" smtClean="0"/>
              <a:t>Microsoft Research</a:t>
            </a:r>
          </a:p>
          <a:p>
            <a:r>
              <a:rPr lang="en-US" dirty="0" smtClean="0"/>
              <a:t>Windows Azure for Research Training</a:t>
            </a:r>
            <a:endParaRPr lang="en-US" dirty="0"/>
          </a:p>
        </p:txBody>
      </p:sp>
    </p:spTree>
    <p:extLst>
      <p:ext uri="{BB962C8B-B14F-4D97-AF65-F5344CB8AC3E}">
        <p14:creationId xmlns:p14="http://schemas.microsoft.com/office/powerpoint/2010/main" val="41532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Create a VM from the Windows Azure portal</a:t>
            </a: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465" y="1100663"/>
            <a:ext cx="9651135" cy="5727315"/>
          </a:xfrm>
          <a:prstGeom prst="rect">
            <a:avLst/>
          </a:prstGeom>
        </p:spPr>
      </p:pic>
    </p:spTree>
    <p:extLst>
      <p:ext uri="{BB962C8B-B14F-4D97-AF65-F5344CB8AC3E}">
        <p14:creationId xmlns:p14="http://schemas.microsoft.com/office/powerpoint/2010/main" val="36826377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02" y="164473"/>
            <a:ext cx="10948697" cy="6693527"/>
          </a:xfrm>
          <a:prstGeom prst="rect">
            <a:avLst/>
          </a:prstGeom>
        </p:spPr>
      </p:pic>
    </p:spTree>
    <p:extLst>
      <p:ext uri="{BB962C8B-B14F-4D97-AF65-F5344CB8AC3E}">
        <p14:creationId xmlns:p14="http://schemas.microsoft.com/office/powerpoint/2010/main" val="65276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43" y="112067"/>
            <a:ext cx="10733314" cy="6633865"/>
          </a:xfrm>
          <a:prstGeom prst="rect">
            <a:avLst/>
          </a:prstGeom>
        </p:spPr>
      </p:pic>
    </p:spTree>
    <p:extLst>
      <p:ext uri="{BB962C8B-B14F-4D97-AF65-F5344CB8AC3E}">
        <p14:creationId xmlns:p14="http://schemas.microsoft.com/office/powerpoint/2010/main" val="7981074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Linux Virtual Machines from the </a:t>
            </a:r>
            <a:r>
              <a:rPr lang="en-GB" dirty="0" err="1" smtClean="0"/>
              <a:t>VMDepot</a:t>
            </a:r>
            <a:endParaRPr lang="en-GB" dirty="0"/>
          </a:p>
        </p:txBody>
      </p:sp>
      <p:pic>
        <p:nvPicPr>
          <p:cNvPr id="4" name="Picture 3"/>
          <p:cNvPicPr>
            <a:picLocks noChangeAspect="1"/>
          </p:cNvPicPr>
          <p:nvPr/>
        </p:nvPicPr>
        <p:blipFill>
          <a:blip r:embed="rId3"/>
          <a:stretch>
            <a:fillRect/>
          </a:stretch>
        </p:blipFill>
        <p:spPr>
          <a:xfrm>
            <a:off x="1992193" y="1080906"/>
            <a:ext cx="4546542" cy="35297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3592836" y="2268589"/>
            <a:ext cx="4546542" cy="3529732"/>
          </a:xfrm>
          <a:prstGeom prst="rect">
            <a:avLst/>
          </a:prstGeom>
          <a:ln>
            <a:noFill/>
          </a:ln>
          <a:effectLst>
            <a:outerShdw blurRad="292100" dist="139700" dir="2700000" algn="tl" rotWithShape="0">
              <a:srgbClr val="333333">
                <a:alpha val="65000"/>
              </a:srgbClr>
            </a:outerShdw>
          </a:effectLst>
        </p:spPr>
      </p:pic>
      <p:pic>
        <p:nvPicPr>
          <p:cNvPr id="3" name="Picture 2">
            <a:hlinkClick r:id="rId5"/>
          </p:cNvPr>
          <p:cNvPicPr>
            <a:picLocks noChangeAspect="1"/>
          </p:cNvPicPr>
          <p:nvPr/>
        </p:nvPicPr>
        <p:blipFill>
          <a:blip r:embed="rId6"/>
          <a:stretch>
            <a:fillRect/>
          </a:stretch>
        </p:blipFill>
        <p:spPr>
          <a:xfrm>
            <a:off x="4528735" y="3182181"/>
            <a:ext cx="5211286" cy="3325623"/>
          </a:xfrm>
          <a:prstGeom prst="rect">
            <a:avLst/>
          </a:prstGeom>
        </p:spPr>
      </p:pic>
    </p:spTree>
    <p:extLst>
      <p:ext uri="{BB962C8B-B14F-4D97-AF65-F5344CB8AC3E}">
        <p14:creationId xmlns:p14="http://schemas.microsoft.com/office/powerpoint/2010/main" val="62491479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Availability</a:t>
            </a:r>
            <a:endParaRPr lang="en-US" dirty="0"/>
          </a:p>
        </p:txBody>
      </p:sp>
    </p:spTree>
    <p:extLst>
      <p:ext uri="{BB962C8B-B14F-4D97-AF65-F5344CB8AC3E}">
        <p14:creationId xmlns:p14="http://schemas.microsoft.com/office/powerpoint/2010/main" val="2544269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Service Level Agreements	</a:t>
            </a:r>
          </a:p>
        </p:txBody>
      </p:sp>
      <p:sp>
        <p:nvSpPr>
          <p:cNvPr id="7" name="Rectangle 6"/>
          <p:cNvSpPr/>
          <p:nvPr/>
        </p:nvSpPr>
        <p:spPr bwMode="auto">
          <a:xfrm>
            <a:off x="520701" y="1492210"/>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94" fontAlgn="base">
              <a:spcBef>
                <a:spcPct val="0"/>
              </a:spcBef>
              <a:spcAft>
                <a:spcPct val="0"/>
              </a:spcAft>
            </a:pPr>
            <a:endParaRPr lang="en-US" sz="373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2"/>
          <p:cNvSpPr txBox="1">
            <a:spLocks/>
          </p:cNvSpPr>
          <p:nvPr/>
        </p:nvSpPr>
        <p:spPr>
          <a:xfrm>
            <a:off x="4874035" y="2426769"/>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rgbClr val="00188F">
                    <a:alpha val="99000"/>
                  </a:srgbClr>
                </a:solidFill>
                <a:latin typeface="Segoe UI Light"/>
              </a:rPr>
              <a:t>What’s included</a:t>
            </a:r>
          </a:p>
          <a:p>
            <a:pPr lvl="1"/>
            <a:r>
              <a:rPr lang="en-US" sz="2000" dirty="0">
                <a:solidFill>
                  <a:srgbClr val="505050">
                    <a:alpha val="99000"/>
                  </a:srgbClr>
                </a:solidFill>
              </a:rPr>
              <a:t>Compute Hardware failure (disk, </a:t>
            </a:r>
            <a:r>
              <a:rPr lang="en-US" sz="2000" dirty="0" err="1">
                <a:solidFill>
                  <a:srgbClr val="505050">
                    <a:alpha val="99000"/>
                  </a:srgbClr>
                </a:solidFill>
              </a:rPr>
              <a:t>cpu</a:t>
            </a:r>
            <a:r>
              <a:rPr lang="en-US" sz="2000" dirty="0">
                <a:solidFill>
                  <a:srgbClr val="505050">
                    <a:alpha val="99000"/>
                  </a:srgbClr>
                </a:solidFill>
              </a:rPr>
              <a:t>, memory)</a:t>
            </a:r>
          </a:p>
          <a:p>
            <a:pPr lvl="1"/>
            <a:r>
              <a:rPr lang="en-US" sz="2000" dirty="0">
                <a:solidFill>
                  <a:srgbClr val="505050">
                    <a:alpha val="99000"/>
                  </a:srgbClr>
                </a:solidFill>
              </a:rPr>
              <a:t>Datacenter failures - Network failure, power failure</a:t>
            </a:r>
          </a:p>
          <a:p>
            <a:pPr lvl="1"/>
            <a:r>
              <a:rPr lang="en-US" sz="2000" dirty="0">
                <a:solidFill>
                  <a:srgbClr val="505050">
                    <a:alpha val="99000"/>
                  </a:srgbClr>
                </a:solidFill>
              </a:rPr>
              <a:t>Hardware upgrades, Software maintenance – Host OS Updates</a:t>
            </a:r>
          </a:p>
        </p:txBody>
      </p:sp>
      <p:sp>
        <p:nvSpPr>
          <p:cNvPr id="13" name="Content Placeholder 2"/>
          <p:cNvSpPr txBox="1">
            <a:spLocks/>
          </p:cNvSpPr>
          <p:nvPr/>
        </p:nvSpPr>
        <p:spPr>
          <a:xfrm>
            <a:off x="4874036" y="3885759"/>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What is not included</a:t>
            </a:r>
          </a:p>
          <a:p>
            <a:pPr lvl="1"/>
            <a:r>
              <a:rPr lang="en-US" sz="2000" dirty="0">
                <a:solidFill>
                  <a:srgbClr val="505050">
                    <a:alpha val="99000"/>
                  </a:srgbClr>
                </a:solidFill>
              </a:rPr>
              <a:t>VM Container crashes, Guest OS Updates</a:t>
            </a:r>
          </a:p>
        </p:txBody>
      </p:sp>
      <p:sp>
        <p:nvSpPr>
          <p:cNvPr id="14" name="Content Placeholder 2"/>
          <p:cNvSpPr txBox="1">
            <a:spLocks/>
          </p:cNvSpPr>
          <p:nvPr/>
        </p:nvSpPr>
        <p:spPr>
          <a:xfrm>
            <a:off x="4874035" y="1492210"/>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6"/>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6"/>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6"/>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rgbClr val="00188F">
                    <a:alpha val="99000"/>
                  </a:srgbClr>
                </a:solidFill>
                <a:latin typeface="Segoe UI Light"/>
              </a:rPr>
              <a:t>99.95% for multiple role instances</a:t>
            </a:r>
          </a:p>
          <a:p>
            <a:pPr lvl="1"/>
            <a:r>
              <a:rPr lang="en-US" sz="2000" dirty="0">
                <a:solidFill>
                  <a:srgbClr val="505050">
                    <a:alpha val="99000"/>
                  </a:srgbClr>
                </a:solidFill>
              </a:rPr>
              <a:t>4.38 hours of downtime per year</a:t>
            </a:r>
          </a:p>
        </p:txBody>
      </p:sp>
      <p:sp>
        <p:nvSpPr>
          <p:cNvPr id="10" name="Rectangle 9"/>
          <p:cNvSpPr/>
          <p:nvPr>
            <p:custDataLst>
              <p:tags r:id="rId1"/>
            </p:custDataLst>
          </p:nvPr>
        </p:nvSpPr>
        <p:spPr bwMode="auto">
          <a:xfrm>
            <a:off x="270759" y="2003929"/>
            <a:ext cx="4332817" cy="30534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endParaRPr lang="en-US" sz="2266" dirty="0">
              <a:gradFill>
                <a:gsLst>
                  <a:gs pos="0">
                    <a:srgbClr val="FFFFFF"/>
                  </a:gs>
                  <a:gs pos="100000">
                    <a:srgbClr val="FFFFFF"/>
                  </a:gs>
                </a:gsLst>
                <a:lin ang="5400000" scaled="0"/>
              </a:gradFill>
            </a:endParaRPr>
          </a:p>
        </p:txBody>
      </p:sp>
      <p:sp>
        <p:nvSpPr>
          <p:cNvPr id="15" name="Rectangle 14"/>
          <p:cNvSpPr/>
          <p:nvPr/>
        </p:nvSpPr>
        <p:spPr bwMode="auto">
          <a:xfrm>
            <a:off x="2681235" y="2426769"/>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2</a:t>
            </a:r>
          </a:p>
        </p:txBody>
      </p:sp>
      <p:sp>
        <p:nvSpPr>
          <p:cNvPr id="16" name="Rectangle 15"/>
          <p:cNvSpPr/>
          <p:nvPr>
            <p:custDataLst>
              <p:tags r:id="rId2"/>
            </p:custDataLst>
          </p:nvPr>
        </p:nvSpPr>
        <p:spPr bwMode="auto">
          <a:xfrm>
            <a:off x="270759" y="5051135"/>
            <a:ext cx="4332816" cy="6177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dirty="0">
                <a:gradFill>
                  <a:gsLst>
                    <a:gs pos="0">
                      <a:srgbClr val="FFFFFF"/>
                    </a:gs>
                    <a:gs pos="100000">
                      <a:srgbClr val="FFFFFF"/>
                    </a:gs>
                  </a:gsLst>
                  <a:lin ang="5400000" scaled="0"/>
                </a:gradFill>
              </a:rPr>
              <a:t>SLA 99.95</a:t>
            </a:r>
          </a:p>
        </p:txBody>
      </p:sp>
      <p:sp>
        <p:nvSpPr>
          <p:cNvPr id="17" name="Rectangle 16"/>
          <p:cNvSpPr/>
          <p:nvPr>
            <p:custDataLst>
              <p:tags r:id="rId3"/>
            </p:custDataLst>
          </p:nvPr>
        </p:nvSpPr>
        <p:spPr bwMode="auto">
          <a:xfrm>
            <a:off x="270761" y="1394322"/>
            <a:ext cx="4332814" cy="6177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spcCol="0" rtlCol="0" anchor="ctr" anchorCtr="0" compatLnSpc="1">
            <a:prstTxWarp prst="textNoShape">
              <a:avLst/>
            </a:prstTxWarp>
          </a:bodyPr>
          <a:lstStyle/>
          <a:p>
            <a:pPr algn="ctr" defTabSz="913529" fontAlgn="base">
              <a:spcBef>
                <a:spcPct val="0"/>
              </a:spcBef>
              <a:spcAft>
                <a:spcPct val="0"/>
              </a:spcAft>
            </a:pPr>
            <a:r>
              <a:rPr lang="en-US" sz="2266" b="1" dirty="0">
                <a:gradFill>
                  <a:gsLst>
                    <a:gs pos="0">
                      <a:srgbClr val="FFFFFF"/>
                    </a:gs>
                    <a:gs pos="100000">
                      <a:srgbClr val="FFFFFF"/>
                    </a:gs>
                  </a:gsLst>
                  <a:lin ang="5400000" scaled="0"/>
                </a:gradFill>
              </a:rPr>
              <a:t>Availability set</a:t>
            </a:r>
          </a:p>
        </p:txBody>
      </p:sp>
      <p:pic>
        <p:nvPicPr>
          <p:cNvPr id="19" name="Picture 18"/>
          <p:cNvPicPr>
            <a:picLocks noChangeAspect="1"/>
          </p:cNvPicPr>
          <p:nvPr/>
        </p:nvPicPr>
        <p:blipFill>
          <a:blip r:embed="rId7">
            <a:grayscl/>
          </a:blip>
          <a:stretch>
            <a:fillRect/>
          </a:stretch>
        </p:blipFill>
        <p:spPr>
          <a:xfrm>
            <a:off x="2838796" y="2822454"/>
            <a:ext cx="1374012" cy="1255562"/>
          </a:xfrm>
          <a:prstGeom prst="rect">
            <a:avLst/>
          </a:prstGeom>
        </p:spPr>
      </p:pic>
      <p:sp>
        <p:nvSpPr>
          <p:cNvPr id="20" name="Rectangle 19"/>
          <p:cNvSpPr/>
          <p:nvPr/>
        </p:nvSpPr>
        <p:spPr bwMode="auto">
          <a:xfrm>
            <a:off x="520701" y="2434437"/>
            <a:ext cx="1689137" cy="220368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30" tIns="60916" rIns="121830" bIns="121878" numCol="1" spcCol="0" rtlCol="0" anchor="b" anchorCtr="0" compatLnSpc="1">
            <a:prstTxWarp prst="textNoShape">
              <a:avLst/>
            </a:prstTxWarp>
          </a:bodyPr>
          <a:lstStyle/>
          <a:p>
            <a:pPr algn="ctr" defTabSz="913529" fontAlgn="base">
              <a:spcBef>
                <a:spcPct val="0"/>
              </a:spcBef>
              <a:spcAft>
                <a:spcPct val="0"/>
              </a:spcAft>
            </a:pPr>
            <a:r>
              <a:rPr lang="en-US" sz="1600" b="1" dirty="0">
                <a:ln>
                  <a:solidFill>
                    <a:srgbClr val="FFFFFF">
                      <a:alpha val="0"/>
                    </a:srgbClr>
                  </a:solidFill>
                </a:ln>
                <a:solidFill>
                  <a:srgbClr val="00188F"/>
                </a:solidFill>
              </a:rPr>
              <a:t>Server 1</a:t>
            </a:r>
          </a:p>
        </p:txBody>
      </p:sp>
      <p:pic>
        <p:nvPicPr>
          <p:cNvPr id="21" name="Picture 20"/>
          <p:cNvPicPr>
            <a:picLocks noChangeAspect="1"/>
          </p:cNvPicPr>
          <p:nvPr/>
        </p:nvPicPr>
        <p:blipFill>
          <a:blip r:embed="rId7">
            <a:grayscl/>
          </a:blip>
          <a:stretch>
            <a:fillRect/>
          </a:stretch>
        </p:blipFill>
        <p:spPr>
          <a:xfrm>
            <a:off x="678262" y="2830122"/>
            <a:ext cx="1374012" cy="1255562"/>
          </a:xfrm>
          <a:prstGeom prst="rect">
            <a:avLst/>
          </a:prstGeom>
        </p:spPr>
      </p:pic>
    </p:spTree>
    <p:extLst>
      <p:ext uri="{BB962C8B-B14F-4D97-AF65-F5344CB8AC3E}">
        <p14:creationId xmlns:p14="http://schemas.microsoft.com/office/powerpoint/2010/main" val="21135979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bwMode="auto">
          <a:xfrm>
            <a:off x="520701" y="1492211"/>
            <a:ext cx="10987719" cy="4327397"/>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1" tIns="60941" rIns="60941" bIns="60941"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sz="5400" dirty="0"/>
              <a:t>Fault and Update Domains</a:t>
            </a:r>
          </a:p>
        </p:txBody>
      </p:sp>
      <p:sp>
        <p:nvSpPr>
          <p:cNvPr id="3" name="Text Placeholder 2"/>
          <p:cNvSpPr>
            <a:spLocks noGrp="1"/>
          </p:cNvSpPr>
          <p:nvPr>
            <p:ph type="body" sz="quarter" idx="4294967295"/>
          </p:nvPr>
        </p:nvSpPr>
        <p:spPr>
          <a:xfrm>
            <a:off x="5101646" y="1457314"/>
            <a:ext cx="6922224" cy="4364891"/>
          </a:xfrm>
        </p:spPr>
        <p:txBody>
          <a:bodyPr/>
          <a:lstStyle/>
          <a:p>
            <a:pPr marL="0" indent="0">
              <a:buNone/>
            </a:pPr>
            <a:r>
              <a:rPr lang="en-NZ" sz="3199" dirty="0">
                <a:solidFill>
                  <a:schemeClr val="tx2">
                    <a:alpha val="99000"/>
                  </a:schemeClr>
                </a:solidFill>
              </a:rPr>
              <a:t>Fault Domains</a:t>
            </a:r>
          </a:p>
          <a:p>
            <a:pPr marL="3174" lvl="1"/>
            <a:r>
              <a:rPr lang="en-NZ" sz="1866" dirty="0">
                <a:solidFill>
                  <a:schemeClr val="tx1">
                    <a:alpha val="99000"/>
                  </a:schemeClr>
                </a:solidFill>
              </a:rPr>
              <a:t>Represent groups of  resources anticipated to fail together</a:t>
            </a:r>
          </a:p>
          <a:p>
            <a:pPr marL="3174" lvl="1"/>
            <a:r>
              <a:rPr lang="en-NZ" sz="1866" dirty="0">
                <a:solidFill>
                  <a:schemeClr val="tx1">
                    <a:alpha val="99000"/>
                  </a:schemeClr>
                </a:solidFill>
              </a:rPr>
              <a:t>i.e. Same rack, same server</a:t>
            </a:r>
          </a:p>
          <a:p>
            <a:pPr marL="3174" lvl="1"/>
            <a:r>
              <a:rPr lang="en-NZ" sz="1866" dirty="0">
                <a:solidFill>
                  <a:schemeClr val="tx1">
                    <a:alpha val="99000"/>
                  </a:schemeClr>
                </a:solidFill>
              </a:rPr>
              <a:t>Fabric spreads instances across fault at least 2 fault domains</a:t>
            </a:r>
            <a:endParaRPr lang="en-NZ" sz="1466" dirty="0"/>
          </a:p>
          <a:p>
            <a:pPr marL="0" indent="0">
              <a:buNone/>
            </a:pPr>
            <a:r>
              <a:rPr lang="en-NZ" sz="3199" dirty="0">
                <a:solidFill>
                  <a:schemeClr val="tx2">
                    <a:alpha val="99000"/>
                  </a:schemeClr>
                </a:solidFill>
              </a:rPr>
              <a:t>Update Domains</a:t>
            </a:r>
          </a:p>
          <a:p>
            <a:pPr marL="3174" lvl="1"/>
            <a:r>
              <a:rPr lang="en-NZ" sz="1866" dirty="0">
                <a:solidFill>
                  <a:schemeClr val="tx1">
                    <a:alpha val="99000"/>
                  </a:schemeClr>
                </a:solidFill>
              </a:rPr>
              <a:t>Represents groups of resources that will be updated together</a:t>
            </a:r>
          </a:p>
          <a:p>
            <a:pPr marL="3174" lvl="1"/>
            <a:r>
              <a:rPr lang="en-NZ" sz="1866" dirty="0">
                <a:solidFill>
                  <a:schemeClr val="tx1">
                    <a:alpha val="99000"/>
                  </a:schemeClr>
                </a:solidFill>
              </a:rPr>
              <a:t>Host OS updates honour service update domains</a:t>
            </a:r>
          </a:p>
          <a:p>
            <a:pPr marL="3174" lvl="1"/>
            <a:r>
              <a:rPr lang="en-NZ" sz="1866" dirty="0">
                <a:solidFill>
                  <a:schemeClr val="tx1">
                    <a:alpha val="99000"/>
                  </a:schemeClr>
                </a:solidFill>
              </a:rPr>
              <a:t>Specified in service definition</a:t>
            </a:r>
          </a:p>
          <a:p>
            <a:pPr marL="3174" lvl="1"/>
            <a:r>
              <a:rPr lang="en-NZ" sz="1866" dirty="0">
                <a:solidFill>
                  <a:schemeClr val="tx1">
                    <a:alpha val="99000"/>
                  </a:schemeClr>
                </a:solidFill>
              </a:rPr>
              <a:t>Default of 5 (up to 20)</a:t>
            </a:r>
            <a:endParaRPr lang="en-NZ" sz="1600" dirty="0"/>
          </a:p>
          <a:p>
            <a:pPr marL="0" indent="0">
              <a:buNone/>
            </a:pPr>
            <a:r>
              <a:rPr lang="en-NZ" sz="3199" dirty="0">
                <a:solidFill>
                  <a:schemeClr val="tx2">
                    <a:alpha val="99000"/>
                  </a:schemeClr>
                </a:solidFill>
              </a:rPr>
              <a:t>Fabric spreads role instances across Update Domains and Fault Domains</a:t>
            </a:r>
          </a:p>
        </p:txBody>
      </p:sp>
      <p:grpSp>
        <p:nvGrpSpPr>
          <p:cNvPr id="5" name="Group 4"/>
          <p:cNvGrpSpPr/>
          <p:nvPr/>
        </p:nvGrpSpPr>
        <p:grpSpPr>
          <a:xfrm>
            <a:off x="520703" y="1521676"/>
            <a:ext cx="4327397" cy="4327397"/>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44" tIns="60944" rIns="60944" bIns="60944" numCol="1" spcCol="0" rtlCol="0" fromWordArt="0" anchor="ctr" anchorCtr="0" forceAA="0" compatLnSpc="1">
              <a:prstTxWarp prst="textNoShape">
                <a:avLst/>
              </a:prstTxWarp>
              <a:noAutofit/>
            </a:bodyPr>
            <a:lstStyle/>
            <a:p>
              <a:pPr algn="ctr" defTabSz="1218443" fontAlgn="base">
                <a:spcBef>
                  <a:spcPct val="0"/>
                </a:spcBef>
                <a:spcAft>
                  <a:spcPct val="0"/>
                </a:spcAft>
              </a:pPr>
              <a:endParaRPr lang="en-US" sz="3199"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82292" tIns="41145" rIns="82292" bIns="41145" numCol="1" anchor="t" anchorCtr="0" compatLnSpc="1">
              <a:prstTxWarp prst="textNoShape">
                <a:avLst/>
              </a:prstTxWarp>
            </a:bodyPr>
            <a:lstStyle/>
            <a:p>
              <a:pPr defTabSz="1218683"/>
              <a:endParaRPr lang="en-US" sz="1600" dirty="0">
                <a:solidFill>
                  <a:srgbClr val="505050"/>
                </a:solidFill>
              </a:endParaRPr>
            </a:p>
          </p:txBody>
        </p:sp>
      </p:grpSp>
    </p:spTree>
    <p:extLst>
      <p:ext uri="{BB962C8B-B14F-4D97-AF65-F5344CB8AC3E}">
        <p14:creationId xmlns:p14="http://schemas.microsoft.com/office/powerpoint/2010/main" val="3209105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NZ" sz="5400" dirty="0"/>
              <a:t>Virtual Machine Availability Sets</a:t>
            </a:r>
            <a:r>
              <a:rPr lang="en-NZ" dirty="0" smtClean="0"/>
              <a:t/>
            </a:r>
            <a:br>
              <a:rPr lang="en-NZ" dirty="0" smtClean="0"/>
            </a:br>
            <a:r>
              <a:rPr lang="en-US" sz="3999" dirty="0">
                <a:solidFill>
                  <a:schemeClr val="tx2">
                    <a:alpha val="99000"/>
                  </a:schemeClr>
                </a:solidFill>
              </a:rPr>
              <a:t>Update Domains are honored by host OS updates</a:t>
            </a:r>
            <a:endParaRPr lang="en-NZ" sz="3999" dirty="0">
              <a:solidFill>
                <a:schemeClr val="tx2">
                  <a:alpha val="99000"/>
                </a:schemeClr>
              </a:solidFill>
            </a:endParaRPr>
          </a:p>
        </p:txBody>
      </p:sp>
      <p:sp>
        <p:nvSpPr>
          <p:cNvPr id="3" name="Rectangle 2"/>
          <p:cNvSpPr/>
          <p:nvPr>
            <p:custDataLst>
              <p:tags r:id="rId1"/>
            </p:custDataLst>
          </p:nvPr>
        </p:nvSpPr>
        <p:spPr bwMode="auto">
          <a:xfrm>
            <a:off x="2252325"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411032"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1" name="Rectangle 10"/>
          <p:cNvSpPr/>
          <p:nvPr>
            <p:custDataLst>
              <p:tags r:id="rId3"/>
            </p:custDataLst>
          </p:nvPr>
        </p:nvSpPr>
        <p:spPr bwMode="auto">
          <a:xfrm>
            <a:off x="7237983" y="1905924"/>
            <a:ext cx="2664373" cy="4727181"/>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1218683" fontAlgn="base">
              <a:spcBef>
                <a:spcPct val="0"/>
              </a:spcBef>
              <a:spcAft>
                <a:spcPct val="0"/>
              </a:spcAft>
            </a:pPr>
            <a:r>
              <a:rPr lang="en-US" sz="3199" dirty="0">
                <a:ln>
                  <a:solidFill>
                    <a:srgbClr val="FFFFFF">
                      <a:alpha val="0"/>
                    </a:srgb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90" y="2379046"/>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rgbClr val="FFFFFF">
                      <a:alpha val="0"/>
                    </a:srgbClr>
                  </a:solidFill>
                </a:ln>
                <a:solidFill>
                  <a:srgbClr val="595959"/>
                </a:solidFill>
              </a:rPr>
              <a:t>Rack</a:t>
            </a:r>
            <a:endParaRPr lang="en-US" sz="1466" dirty="0">
              <a:ln>
                <a:solidFill>
                  <a:srgbClr val="FFFFFF">
                    <a:alpha val="0"/>
                  </a:srgbClr>
                </a:solidFill>
              </a:ln>
              <a:solidFill>
                <a:srgbClr val="595959"/>
              </a:solidFill>
            </a:endParaRPr>
          </a:p>
        </p:txBody>
      </p:sp>
      <p:sp>
        <p:nvSpPr>
          <p:cNvPr id="19" name="Rectangle 18"/>
          <p:cNvSpPr/>
          <p:nvPr>
            <p:custDataLst>
              <p:tags r:id="rId5"/>
            </p:custDataLst>
          </p:nvPr>
        </p:nvSpPr>
        <p:spPr bwMode="auto">
          <a:xfrm>
            <a:off x="2333911" y="2860304"/>
            <a:ext cx="7502142" cy="1599098"/>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21" name="Rectangle 20"/>
          <p:cNvSpPr/>
          <p:nvPr>
            <p:custDataLst>
              <p:tags r:id="rId6"/>
            </p:custDataLst>
          </p:nvPr>
        </p:nvSpPr>
        <p:spPr bwMode="auto">
          <a:xfrm>
            <a:off x="2333911" y="4716808"/>
            <a:ext cx="7502142" cy="1646950"/>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rgbClr val="FFFFFF">
                      <a:alpha val="0"/>
                    </a:srgbClr>
                  </a:solidFill>
                </a:ln>
                <a:solidFill>
                  <a:srgbClr val="FFFFFF"/>
                </a:solidFill>
              </a:rPr>
              <a:t>Availability Set</a:t>
            </a:r>
          </a:p>
        </p:txBody>
      </p:sp>
      <p:sp>
        <p:nvSpPr>
          <p:cNvPr id="5" name="Rectangle 4"/>
          <p:cNvSpPr/>
          <p:nvPr>
            <p:custDataLst>
              <p:tags r:id="rId7"/>
            </p:custDataLst>
          </p:nvPr>
        </p:nvSpPr>
        <p:spPr bwMode="auto">
          <a:xfrm>
            <a:off x="2578672"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8" name="Rectangle 7"/>
          <p:cNvSpPr/>
          <p:nvPr>
            <p:custDataLst>
              <p:tags r:id="rId8"/>
            </p:custDataLst>
          </p:nvPr>
        </p:nvSpPr>
        <p:spPr bwMode="auto">
          <a:xfrm>
            <a:off x="2578672"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3" name="Rectangle 12"/>
          <p:cNvSpPr/>
          <p:nvPr>
            <p:custDataLst>
              <p:tags r:id="rId9"/>
            </p:custDataLst>
          </p:nvPr>
        </p:nvSpPr>
        <p:spPr bwMode="auto">
          <a:xfrm>
            <a:off x="7564328" y="2860300"/>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16" name="Rectangle 15"/>
          <p:cNvSpPr/>
          <p:nvPr>
            <p:custDataLst>
              <p:tags r:id="rId10"/>
            </p:custDataLst>
          </p:nvPr>
        </p:nvSpPr>
        <p:spPr bwMode="auto">
          <a:xfrm>
            <a:off x="7564328" y="4716808"/>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rgbClr val="FFFFFF">
                      <a:alpha val="0"/>
                    </a:srgbClr>
                  </a:solidFill>
                </a:ln>
                <a:solidFill>
                  <a:srgbClr val="FFFFFF"/>
                </a:solidFill>
              </a:rPr>
              <a:t>Virtual Machine</a:t>
            </a:r>
          </a:p>
        </p:txBody>
      </p:sp>
      <p:sp>
        <p:nvSpPr>
          <p:cNvPr id="6" name="Rectangle 5"/>
          <p:cNvSpPr/>
          <p:nvPr>
            <p:custDataLst>
              <p:tags r:id="rId11"/>
            </p:custDataLst>
          </p:nvPr>
        </p:nvSpPr>
        <p:spPr bwMode="auto">
          <a:xfrm>
            <a:off x="2852990" y="3311025"/>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9" name="Rectangle 8"/>
          <p:cNvSpPr/>
          <p:nvPr>
            <p:custDataLst>
              <p:tags r:id="rId12"/>
            </p:custDataLst>
          </p:nvPr>
        </p:nvSpPr>
        <p:spPr bwMode="auto">
          <a:xfrm>
            <a:off x="2852990"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SQL1</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4" name="Rectangle 13"/>
          <p:cNvSpPr/>
          <p:nvPr>
            <p:custDataLst>
              <p:tags r:id="rId13"/>
            </p:custDataLst>
          </p:nvPr>
        </p:nvSpPr>
        <p:spPr bwMode="auto">
          <a:xfrm>
            <a:off x="7838648" y="3300305"/>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IIS2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17" name="Rectangle 16"/>
          <p:cNvSpPr/>
          <p:nvPr>
            <p:custDataLst>
              <p:tags r:id="rId14"/>
            </p:custDataLst>
          </p:nvPr>
        </p:nvSpPr>
        <p:spPr bwMode="auto">
          <a:xfrm>
            <a:off x="7838648" y="5167531"/>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rgbClr val="FFFFFF">
                      <a:alpha val="0"/>
                    </a:srgbClr>
                  </a:solidFill>
                </a:ln>
                <a:solidFill>
                  <a:srgbClr val="595959"/>
                </a:solidFill>
              </a:rPr>
              <a:t>SQL2</a:t>
            </a:r>
          </a:p>
          <a:p>
            <a:pPr algn="ctr" defTabSz="913726" fontAlgn="base">
              <a:spcBef>
                <a:spcPct val="0"/>
              </a:spcBef>
              <a:spcAft>
                <a:spcPct val="0"/>
              </a:spcAft>
            </a:pPr>
            <a:endParaRPr lang="en-NZ" sz="2000" dirty="0">
              <a:ln>
                <a:solidFill>
                  <a:srgbClr val="FFFFFF">
                    <a:alpha val="0"/>
                  </a:srgbClr>
                </a:solidFill>
              </a:ln>
              <a:solidFill>
                <a:srgbClr val="595959"/>
              </a:solidFill>
            </a:endParaRPr>
          </a:p>
        </p:txBody>
      </p:sp>
      <p:sp>
        <p:nvSpPr>
          <p:cNvPr id="20" name="Rectangle 19"/>
          <p:cNvSpPr/>
          <p:nvPr/>
        </p:nvSpPr>
        <p:spPr>
          <a:xfrm>
            <a:off x="8128130" y="3951621"/>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2" name="Rectangle 21"/>
          <p:cNvSpPr/>
          <p:nvPr/>
        </p:nvSpPr>
        <p:spPr>
          <a:xfrm>
            <a:off x="8112887" y="5762086"/>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#2</a:t>
            </a:r>
          </a:p>
        </p:txBody>
      </p:sp>
      <p:sp>
        <p:nvSpPr>
          <p:cNvPr id="2" name="TextBox 1"/>
          <p:cNvSpPr txBox="1"/>
          <p:nvPr/>
        </p:nvSpPr>
        <p:spPr>
          <a:xfrm>
            <a:off x="3202034" y="4027764"/>
            <a:ext cx="668453" cy="258404"/>
          </a:xfrm>
          <a:prstGeom prst="rect">
            <a:avLst/>
          </a:prstGeom>
          <a:noFill/>
        </p:spPr>
        <p:txBody>
          <a:bodyPr wrap="none" lIns="0" tIns="0" rIns="0" bIns="0" rtlCol="0">
            <a:spAutoFit/>
          </a:bodyPr>
          <a:lstStyle/>
          <a:p>
            <a:pPr defTabSz="1218683">
              <a:lnSpc>
                <a:spcPct val="90000"/>
              </a:lnSpc>
              <a:spcBef>
                <a:spcPct val="20000"/>
              </a:spcBef>
              <a:buSzPct val="80000"/>
            </a:pPr>
            <a:r>
              <a:rPr lang="en-US" sz="1866" dirty="0">
                <a:ln>
                  <a:solidFill>
                    <a:srgbClr val="FFFFFF">
                      <a:alpha val="0"/>
                    </a:srgb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741192"/>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rgbClr val="FFFFFF">
                      <a:alpha val="0"/>
                    </a:srgbClr>
                  </a:solidFill>
                </a:ln>
                <a:solidFill>
                  <a:srgbClr val="595959"/>
                </a:solidFill>
              </a:rPr>
              <a:t>UD #1</a:t>
            </a:r>
          </a:p>
        </p:txBody>
      </p:sp>
      <p:sp>
        <p:nvSpPr>
          <p:cNvPr id="23" name="Freeform 62"/>
          <p:cNvSpPr>
            <a:spLocks noEditPoints="1"/>
          </p:cNvSpPr>
          <p:nvPr/>
        </p:nvSpPr>
        <p:spPr bwMode="black">
          <a:xfrm>
            <a:off x="2951345" y="3472873"/>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4" name="Freeform 62"/>
          <p:cNvSpPr>
            <a:spLocks noEditPoints="1"/>
          </p:cNvSpPr>
          <p:nvPr/>
        </p:nvSpPr>
        <p:spPr bwMode="black">
          <a:xfrm>
            <a:off x="7924016" y="3486215"/>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pPr defTabSz="1218683"/>
            <a:endParaRPr lang="en-US" sz="1600" dirty="0">
              <a:solidFill>
                <a:srgbClr val="505050"/>
              </a:solidFill>
            </a:endParaRPr>
          </a:p>
        </p:txBody>
      </p:sp>
      <p:sp>
        <p:nvSpPr>
          <p:cNvPr id="25" name="Freeform 34"/>
          <p:cNvSpPr>
            <a:spLocks noEditPoints="1"/>
          </p:cNvSpPr>
          <p:nvPr/>
        </p:nvSpPr>
        <p:spPr bwMode="auto">
          <a:xfrm>
            <a:off x="2962635"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
        <p:nvSpPr>
          <p:cNvPr id="26" name="Freeform 34"/>
          <p:cNvSpPr>
            <a:spLocks noEditPoints="1"/>
          </p:cNvSpPr>
          <p:nvPr/>
        </p:nvSpPr>
        <p:spPr bwMode="auto">
          <a:xfrm>
            <a:off x="7946598" y="5356456"/>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rgbClr val="505050">
                  <a:lumMod val="50000"/>
                </a:srgbClr>
              </a:solidFill>
              <a:latin typeface="Segoe Light" pitchFamily="34" charset="0"/>
            </a:endParaRPr>
          </a:p>
        </p:txBody>
      </p:sp>
    </p:spTree>
    <p:extLst>
      <p:ext uri="{BB962C8B-B14F-4D97-AF65-F5344CB8AC3E}">
        <p14:creationId xmlns:p14="http://schemas.microsoft.com/office/powerpoint/2010/main" val="2172393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 Data Disks</a:t>
            </a:r>
            <a:endParaRPr lang="en-US" dirty="0"/>
          </a:p>
        </p:txBody>
      </p:sp>
    </p:spTree>
    <p:extLst>
      <p:ext uri="{BB962C8B-B14F-4D97-AF65-F5344CB8AC3E}">
        <p14:creationId xmlns:p14="http://schemas.microsoft.com/office/powerpoint/2010/main" val="172627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H="1" flipV="1">
            <a:off x="6248361" y="2819557"/>
            <a:ext cx="1371243" cy="6856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4343856" y="1169663"/>
            <a:ext cx="3809008" cy="1649897"/>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C:</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48" y="3330507"/>
            <a:ext cx="9511410"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3505875" y="2819560"/>
            <a:ext cx="2742486" cy="1447424"/>
          </a:xfrm>
          <a:prstGeom prst="straightConnector1">
            <a:avLst/>
          </a:prstGeom>
          <a:ln w="57150">
            <a:solidFill>
              <a:schemeClr val="accent1"/>
            </a:solidFill>
            <a:tailEnd type="arrow"/>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bwMode="auto">
          <a:xfrm>
            <a:off x="427520" y="3505181"/>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33216880"/>
      </p:ext>
    </p:extLst>
  </p:cSld>
  <p:clrMapOvr>
    <a:masterClrMapping/>
  </p:clrMapOvr>
  <p:transition xmlns:p14="http://schemas.microsoft.com/office/powerpoint/2010/main" advTm="16679">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5844"/>
                                        </p:tgtEl>
                                        <p:attrNameLst>
                                          <p:attrName>style.visibility</p:attrName>
                                        </p:attrNameLst>
                                      </p:cBhvr>
                                      <p:to>
                                        <p:strVal val="visible"/>
                                      </p:to>
                                    </p:set>
                                    <p:animEffect transition="in" filter="fade">
                                      <p:cBhvr>
                                        <p:cTn id="25" dur="500"/>
                                        <p:tgtEl>
                                          <p:spTgt spid="35844"/>
                                        </p:tgtEl>
                                      </p:cBhvr>
                                    </p:animEffect>
                                  </p:childTnLst>
                                </p:cTn>
                              </p:par>
                              <p:par>
                                <p:cTn id="26" presetID="10" presetClass="exit" presetSubtype="0" fill="hold" grpId="1" nodeType="withEffect">
                                  <p:stCondLst>
                                    <p:cond delay="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you will learn:</a:t>
            </a:r>
          </a:p>
          <a:p>
            <a:pPr marL="574675" indent="-571500">
              <a:buFont typeface="Arial" panose="020B0604020202020204" pitchFamily="34" charset="0"/>
              <a:buChar char="•"/>
            </a:pPr>
            <a:r>
              <a:rPr lang="en-US" sz="2800" dirty="0"/>
              <a:t>W</a:t>
            </a:r>
            <a:r>
              <a:rPr lang="en-US" sz="2800" dirty="0" smtClean="0"/>
              <a:t>ide </a:t>
            </a:r>
            <a:r>
              <a:rPr lang="en-US" sz="2800" dirty="0"/>
              <a:t>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3485630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V="1">
            <a:off x="7467244" y="2494604"/>
            <a:ext cx="404423" cy="1247308"/>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5967161" y="1191350"/>
            <a:ext cx="3809008" cy="13712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Drive D:</a:t>
            </a:r>
          </a:p>
        </p:txBody>
      </p:sp>
      <p:pic>
        <p:nvPicPr>
          <p:cNvPr id="368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95" y="3200461"/>
            <a:ext cx="9492366" cy="349476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flipH="1">
            <a:off x="5562740" y="2494605"/>
            <a:ext cx="2308927" cy="1704389"/>
          </a:xfrm>
          <a:prstGeom prst="straightConnector1">
            <a:avLst/>
          </a:prstGeom>
          <a:ln w="57150">
            <a:solidFill>
              <a:schemeClr val="accent1">
                <a:alpha val="92157"/>
              </a:schemeClr>
            </a:solidFill>
            <a:tailEnd type="arrow"/>
          </a:ln>
        </p:spPr>
        <p:style>
          <a:lnRef idx="3">
            <a:schemeClr val="accent2"/>
          </a:lnRef>
          <a:fillRef idx="0">
            <a:schemeClr val="accent2"/>
          </a:fillRef>
          <a:effectRef idx="2">
            <a:schemeClr val="accent2"/>
          </a:effectRef>
          <a:fontRef idx="minor">
            <a:schemeClr val="tx1"/>
          </a:fontRef>
        </p:style>
      </p:cxnSp>
      <p:sp>
        <p:nvSpPr>
          <p:cNvPr id="4" name="Rectangle 3"/>
          <p:cNvSpPr/>
          <p:nvPr/>
        </p:nvSpPr>
        <p:spPr bwMode="auto">
          <a:xfrm>
            <a:off x="458669" y="380990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51375412"/>
      </p:ext>
    </p:extLst>
  </p:cSld>
  <p:clrMapOvr>
    <a:masterClrMapping/>
  </p:clrMapOvr>
  <p:transition xmlns:p14="http://schemas.microsoft.com/office/powerpoint/2010/main" advTm="36105">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6866"/>
                                        </p:tgtEl>
                                        <p:attrNameLst>
                                          <p:attrName>style.visibility</p:attrName>
                                        </p:attrNameLst>
                                      </p:cBhvr>
                                      <p:to>
                                        <p:strVal val="visible"/>
                                      </p:to>
                                    </p:set>
                                    <p:animEffect transition="in" filter="fade">
                                      <p:cBhvr>
                                        <p:cTn id="25" dur="500"/>
                                        <p:tgtEl>
                                          <p:spTgt spid="36866"/>
                                        </p:tgtEl>
                                      </p:cBhvr>
                                    </p:animEffec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VM disk layout</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09" y="1600678"/>
            <a:ext cx="10055781" cy="479357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a:endCxn id="7" idx="2"/>
          </p:cNvCxnSpPr>
          <p:nvPr/>
        </p:nvCxnSpPr>
        <p:spPr>
          <a:xfrm flipV="1">
            <a:off x="7467246" y="2819560"/>
            <a:ext cx="2556701" cy="125697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8119439" y="1339817"/>
            <a:ext cx="3809008" cy="1479743"/>
          </a:xfrm>
          <a:prstGeom prst="rect">
            <a:avLst/>
          </a:prstGeom>
          <a:solidFill>
            <a:schemeClr val="tx2"/>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ea typeface="Segoe UI" pitchFamily="34" charset="0"/>
                <a:cs typeface="Segoe UI" pitchFamily="34" charset="0"/>
              </a:rPr>
              <a:t>Customer Defined Letter</a:t>
            </a:r>
          </a:p>
        </p:txBody>
      </p:sp>
      <p:sp>
        <p:nvSpPr>
          <p:cNvPr id="4" name="Rectangle 3"/>
          <p:cNvSpPr/>
          <p:nvPr/>
        </p:nvSpPr>
        <p:spPr bwMode="auto">
          <a:xfrm>
            <a:off x="431356" y="4076532"/>
            <a:ext cx="9764018" cy="380901"/>
          </a:xfrm>
          <a:prstGeom prst="rect">
            <a:avLst/>
          </a:prstGeom>
          <a:solidFill>
            <a:srgbClr val="94C949">
              <a:alpha val="50196"/>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0"/>
            <a:endParaRPr lang="en-US" sz="2199" dirty="0">
              <a:solidFill>
                <a:srgbClr val="FFFFFF">
                  <a:alpha val="98824"/>
                </a:srgbClr>
              </a:solidFill>
              <a:ea typeface="Segoe UI" pitchFamily="34" charset="0"/>
              <a:cs typeface="Segoe UI" pitchFamily="34" charset="0"/>
            </a:endParaRPr>
          </a:p>
        </p:txBody>
      </p:sp>
      <p:pic>
        <p:nvPicPr>
          <p:cNvPr id="399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23" y="3276640"/>
            <a:ext cx="9532042" cy="3437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flipH="1">
            <a:off x="7668752" y="2819560"/>
            <a:ext cx="2355192" cy="1675963"/>
          </a:xfrm>
          <a:prstGeom prst="straightConnector1">
            <a:avLst/>
          </a:prstGeom>
          <a:ln w="57150">
            <a:solidFill>
              <a:schemeClr val="accent1">
                <a:alpha val="89804"/>
              </a:schemeClr>
            </a:solidFill>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1081593482"/>
      </p:ext>
    </p:extLst>
  </p:cSld>
  <p:clrMapOvr>
    <a:masterClrMapping/>
  </p:clrMapOvr>
  <p:transition xmlns:p14="http://schemas.microsoft.com/office/powerpoint/2010/main" advTm="47550">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9939"/>
                                        </p:tgtEl>
                                        <p:attrNameLst>
                                          <p:attrName>style.visibility</p:attrName>
                                        </p:attrNameLst>
                                      </p:cBhvr>
                                      <p:to>
                                        <p:strVal val="visible"/>
                                      </p:to>
                                    </p:set>
                                    <p:animEffect transition="in" filter="fade">
                                      <p:cBhvr>
                                        <p:cTn id="28" dur="5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Persistent Disk Management</a:t>
            </a:r>
          </a:p>
        </p:txBody>
      </p:sp>
      <p:sp>
        <p:nvSpPr>
          <p:cNvPr id="4" name="Text Placeholder 3"/>
          <p:cNvSpPr>
            <a:spLocks noGrp="1"/>
          </p:cNvSpPr>
          <p:nvPr>
            <p:ph type="body" sz="quarter" idx="4294967295"/>
          </p:nvPr>
        </p:nvSpPr>
        <p:spPr>
          <a:xfrm>
            <a:off x="558184" y="4860235"/>
            <a:ext cx="11149013" cy="1456402"/>
          </a:xfrm>
        </p:spPr>
        <p:txBody>
          <a:bodyPr/>
          <a:lstStyle/>
          <a:p>
            <a:pPr marL="460261" indent="-457086"/>
            <a:r>
              <a:rPr lang="en-US" sz="2666" dirty="0"/>
              <a:t>C:\ = OS Disk</a:t>
            </a:r>
          </a:p>
          <a:p>
            <a:pPr marL="460261" indent="-457086"/>
            <a:r>
              <a:rPr lang="en-US" sz="2666" dirty="0">
                <a:solidFill>
                  <a:schemeClr val="tx2"/>
                </a:solidFill>
              </a:rPr>
              <a:t>D:\ = Non-Persistent Cache Disk</a:t>
            </a:r>
          </a:p>
          <a:p>
            <a:pPr marL="460261" indent="-457086"/>
            <a:r>
              <a:rPr lang="en-US" sz="2666" dirty="0"/>
              <a:t>E:\, F</a:t>
            </a:r>
            <a:r>
              <a:rPr lang="en-US" sz="2666" dirty="0" smtClean="0"/>
              <a:t>:\, </a:t>
            </a:r>
            <a:r>
              <a:rPr lang="en-US" sz="2666" dirty="0"/>
              <a:t>G:\ ... Data Disks</a:t>
            </a:r>
          </a:p>
        </p:txBody>
      </p:sp>
      <p:graphicFrame>
        <p:nvGraphicFramePr>
          <p:cNvPr id="5" name="Table 4"/>
          <p:cNvGraphicFramePr>
            <a:graphicFrameLocks noGrp="1"/>
          </p:cNvGraphicFramePr>
          <p:nvPr>
            <p:extLst/>
          </p:nvPr>
        </p:nvGraphicFramePr>
        <p:xfrm>
          <a:off x="520701" y="1477458"/>
          <a:ext cx="10476216" cy="3294031"/>
        </p:xfrm>
        <a:graphic>
          <a:graphicData uri="http://schemas.openxmlformats.org/drawingml/2006/table">
            <a:tbl>
              <a:tblPr firstRow="1" bandRow="1">
                <a:tableStyleId>{B301B821-A1FF-4177-AEE7-76D212191A09}</a:tableStyleId>
              </a:tblPr>
              <a:tblGrid>
                <a:gridCol w="2966209"/>
                <a:gridCol w="3017520"/>
                <a:gridCol w="4492487"/>
              </a:tblGrid>
              <a:tr h="494325">
                <a:tc>
                  <a:txBody>
                    <a:bodyPr/>
                    <a:lstStyle/>
                    <a:p>
                      <a:r>
                        <a:rPr lang="en-US" sz="2100" dirty="0" smtClean="0"/>
                        <a:t>Capability</a:t>
                      </a:r>
                      <a:endParaRPr lang="en-US" sz="2100" dirty="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100" dirty="0" smtClean="0"/>
                        <a:t>OS</a:t>
                      </a:r>
                      <a:r>
                        <a:rPr lang="en-US" sz="2100" baseline="0" dirty="0" smtClean="0"/>
                        <a:t> Disk</a:t>
                      </a:r>
                      <a:endParaRPr lang="en-US" sz="2100" dirty="0" smtClean="0"/>
                    </a:p>
                  </a:txBody>
                  <a:tcPr marL="121888" marR="121888" marT="60944" marB="60944"/>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900" dirty="0" smtClean="0"/>
                        <a:t>Data Disk </a:t>
                      </a:r>
                      <a:endParaRPr lang="en-US" sz="2500" dirty="0"/>
                    </a:p>
                  </a:txBody>
                  <a:tcPr marL="121888" marR="121888" marT="60944" marB="60944"/>
                </a:tc>
              </a:tr>
              <a:tr h="368626">
                <a:tc>
                  <a:txBody>
                    <a:bodyPr/>
                    <a:lstStyle/>
                    <a:p>
                      <a:r>
                        <a:rPr lang="en-US" sz="2500" dirty="0" smtClean="0"/>
                        <a:t>Host Cache</a:t>
                      </a:r>
                      <a:r>
                        <a:rPr lang="en-US" sz="2500" baseline="0" dirty="0" smtClean="0"/>
                        <a:t> Default</a:t>
                      </a:r>
                      <a:endParaRPr lang="en-US" sz="2500" dirty="0"/>
                    </a:p>
                  </a:txBody>
                  <a:tcPr marL="121888" marR="121888" marT="60944" marB="60944"/>
                </a:tc>
                <a:tc>
                  <a:txBody>
                    <a:bodyPr/>
                    <a:lstStyle/>
                    <a:p>
                      <a:r>
                        <a:rPr lang="en-US" sz="2500" dirty="0" smtClean="0"/>
                        <a:t>ReadWrite</a:t>
                      </a:r>
                      <a:endParaRPr lang="en-US" sz="2500" b="1" dirty="0"/>
                    </a:p>
                  </a:txBody>
                  <a:tcPr marL="121888" marR="121888" marT="60944" marB="60944"/>
                </a:tc>
                <a:tc>
                  <a:txBody>
                    <a:bodyPr/>
                    <a:lstStyle/>
                    <a:p>
                      <a:r>
                        <a:rPr lang="en-US" sz="2500" dirty="0" smtClean="0"/>
                        <a:t>None</a:t>
                      </a:r>
                      <a:endParaRPr lang="en-US" sz="2500" b="1" dirty="0"/>
                    </a:p>
                  </a:txBody>
                  <a:tcPr marL="121888" marR="121888" marT="60944" marB="60944"/>
                </a:tc>
              </a:tr>
              <a:tr h="500927">
                <a:tc>
                  <a:txBody>
                    <a:bodyPr/>
                    <a:lstStyle/>
                    <a:p>
                      <a:r>
                        <a:rPr lang="en-US" sz="2500" dirty="0" smtClean="0"/>
                        <a:t>Max Capacity</a:t>
                      </a:r>
                      <a:endParaRPr lang="en-US" sz="2500" dirty="0"/>
                    </a:p>
                  </a:txBody>
                  <a:tcPr marL="121888" marR="121888" marT="60944" marB="60944"/>
                </a:tc>
                <a:tc>
                  <a:txBody>
                    <a:bodyPr/>
                    <a:lstStyle/>
                    <a:p>
                      <a:r>
                        <a:rPr lang="en-US" sz="2500" dirty="0" smtClean="0"/>
                        <a:t>127</a:t>
                      </a:r>
                      <a:r>
                        <a:rPr lang="en-US" sz="2500" baseline="0" dirty="0" smtClean="0"/>
                        <a:t> GB</a:t>
                      </a:r>
                      <a:endParaRPr lang="en-US" sz="2500" b="1" dirty="0"/>
                    </a:p>
                  </a:txBody>
                  <a:tcPr marL="121888" marR="121888" marT="60944" marB="60944"/>
                </a:tc>
                <a:tc>
                  <a:txBody>
                    <a:bodyPr/>
                    <a:lstStyle/>
                    <a:p>
                      <a:r>
                        <a:rPr lang="en-US" sz="2500" dirty="0" smtClean="0"/>
                        <a:t>1 TB</a:t>
                      </a:r>
                      <a:endParaRPr lang="en-US" sz="2500" b="1" dirty="0"/>
                    </a:p>
                  </a:txBody>
                  <a:tcPr marL="121888" marR="121888" marT="60944" marB="60944"/>
                </a:tc>
              </a:tr>
              <a:tr h="529042">
                <a:tc>
                  <a:txBody>
                    <a:bodyPr/>
                    <a:lstStyle/>
                    <a:p>
                      <a:r>
                        <a:rPr lang="en-US" sz="2500" dirty="0" smtClean="0"/>
                        <a:t>Imaging</a:t>
                      </a:r>
                      <a:r>
                        <a:rPr lang="en-US" sz="2500" baseline="0" dirty="0" smtClean="0"/>
                        <a:t> Capable</a:t>
                      </a:r>
                      <a:endParaRPr lang="en-US" sz="2500" dirty="0"/>
                    </a:p>
                  </a:txBody>
                  <a:tcPr marL="121888" marR="121888" marT="60944" marB="60944"/>
                </a:tc>
                <a:tc>
                  <a:txBody>
                    <a:bodyPr/>
                    <a:lstStyle/>
                    <a:p>
                      <a:r>
                        <a:rPr lang="en-US" sz="2500" dirty="0" smtClean="0"/>
                        <a:t>Yes</a:t>
                      </a:r>
                      <a:endParaRPr lang="en-US" sz="2500" b="1" dirty="0"/>
                    </a:p>
                  </a:txBody>
                  <a:tcPr marL="121888" marR="121888" marT="60944" marB="60944"/>
                </a:tc>
                <a:tc>
                  <a:txBody>
                    <a:bodyPr/>
                    <a:lstStyle/>
                    <a:p>
                      <a:r>
                        <a:rPr lang="en-US" sz="2500" dirty="0" smtClean="0"/>
                        <a:t>No</a:t>
                      </a:r>
                      <a:endParaRPr lang="en-US" sz="2500" b="1" dirty="0"/>
                    </a:p>
                  </a:txBody>
                  <a:tcPr marL="121888" marR="121888" marT="60944" marB="60944"/>
                </a:tc>
              </a:tr>
              <a:tr h="1188720">
                <a:tc>
                  <a:txBody>
                    <a:bodyPr/>
                    <a:lstStyle/>
                    <a:p>
                      <a:r>
                        <a:rPr lang="en-US" sz="2500" dirty="0" smtClean="0"/>
                        <a:t>Hot Update</a:t>
                      </a:r>
                      <a:endParaRPr lang="en-US" sz="2500" dirty="0"/>
                    </a:p>
                  </a:txBody>
                  <a:tcPr marL="121888" marR="121888" marT="60944" marB="60944"/>
                </a:tc>
                <a:tc>
                  <a:txBody>
                    <a:bodyPr/>
                    <a:lstStyle/>
                    <a:p>
                      <a:r>
                        <a:rPr lang="en-US" sz="2500" dirty="0" smtClean="0"/>
                        <a:t>Cache</a:t>
                      </a:r>
                      <a:r>
                        <a:rPr lang="en-US" sz="2500" baseline="0" dirty="0" smtClean="0"/>
                        <a:t> Setting Requires Reboot</a:t>
                      </a:r>
                      <a:endParaRPr lang="en-US" sz="2500" dirty="0"/>
                    </a:p>
                  </a:txBody>
                  <a:tcPr marL="121888" marR="121888" marT="60944" marB="60944"/>
                </a:tc>
                <a:tc>
                  <a:txBody>
                    <a:bodyPr/>
                    <a:lstStyle/>
                    <a:p>
                      <a:r>
                        <a:rPr lang="en-US" sz="2500" dirty="0" smtClean="0"/>
                        <a:t>Change</a:t>
                      </a:r>
                      <a:r>
                        <a:rPr lang="en-US" sz="2500" baseline="0" dirty="0" smtClean="0"/>
                        <a:t> Cache Without Reboot, Add/Remove without Reboot.</a:t>
                      </a:r>
                      <a:endParaRPr lang="en-US" sz="2500" dirty="0"/>
                    </a:p>
                  </a:txBody>
                  <a:tcPr marL="121888" marR="121888" marT="60944" marB="60944"/>
                </a:tc>
              </a:tr>
            </a:tbl>
          </a:graphicData>
        </a:graphic>
      </p:graphicFrame>
    </p:spTree>
    <p:extLst>
      <p:ext uri="{BB962C8B-B14F-4D97-AF65-F5344CB8AC3E}">
        <p14:creationId xmlns:p14="http://schemas.microsoft.com/office/powerpoint/2010/main" val="18035715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09455" y="3835051"/>
            <a:ext cx="3750624" cy="2610411"/>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4260079" y="4450071"/>
            <a:ext cx="3709702" cy="69018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654185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t" anchorCtr="0" compatLnSpc="1">
            <a:prstTxWarp prst="textNoShape">
              <a:avLst/>
            </a:prstTxWarp>
          </a:bodyPr>
          <a:lstStyle/>
          <a:p>
            <a:pPr defTabSz="1218683">
              <a:lnSpc>
                <a:spcPct val="90000"/>
              </a:lnSpc>
              <a:buSzPct val="90000"/>
            </a:pP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627912" y="4352830"/>
            <a:ext cx="1509164"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51" tIns="60925" rIns="121851" bIns="60925" numCol="1" anchor="t" anchorCtr="0" compatLnSpc="1">
            <a:prstTxWarp prst="textNoShape">
              <a:avLst/>
            </a:prstTxWarp>
          </a:bodyPr>
          <a:lstStyle/>
          <a:p>
            <a:pPr defTabSz="1218683"/>
            <a:endParaRPr lang="en-US" sz="3199" dirty="0">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47099" y="4593448"/>
            <a:ext cx="270793"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2326780" y="4199592"/>
            <a:ext cx="5643003" cy="860628"/>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423354" y="3789981"/>
            <a:ext cx="1982392" cy="1982392"/>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28" name="Group 27"/>
          <p:cNvGrpSpPr/>
          <p:nvPr/>
        </p:nvGrpSpPr>
        <p:grpSpPr>
          <a:xfrm>
            <a:off x="2445056" y="3833928"/>
            <a:ext cx="1817323" cy="2614503"/>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defTabSz="1218683">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4262378" y="4199592"/>
            <a:ext cx="3724970" cy="85554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4"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5"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46" name="Straight Connector 4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0"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1" name="Rectangle 50"/>
          <p:cNvSpPr/>
          <p:nvPr/>
        </p:nvSpPr>
        <p:spPr>
          <a:xfrm>
            <a:off x="479402" y="5587831"/>
            <a:ext cx="1461158" cy="861447"/>
          </a:xfrm>
          <a:prstGeom prst="rect">
            <a:avLst/>
          </a:prstGeom>
        </p:spPr>
        <p:txBody>
          <a:bodyPr wrap="none" lIns="121851" tIns="60925" rIns="121851" bIns="60925">
            <a:spAutoFit/>
          </a:bodyPr>
          <a:lstStyle/>
          <a:p>
            <a:pPr defTabSz="1218683">
              <a:lnSpc>
                <a:spcPct val="90000"/>
              </a:lnSpc>
              <a:buSzPct val="90000"/>
              <a:defRPr/>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3"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4"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cxnSp>
        <p:nvCxnSpPr>
          <p:cNvPr id="55" name="Straight Connector 54"/>
          <p:cNvCxnSpPr/>
          <p:nvPr/>
        </p:nvCxnSpPr>
        <p:spPr>
          <a:xfrm>
            <a:off x="3145381" y="2467475"/>
            <a:ext cx="4824397" cy="199572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59"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6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
        <p:nvSpPr>
          <p:cNvPr id="4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pPr defTabSz="1218683"/>
            <a:endParaRPr lang="en-US" sz="2133" dirty="0">
              <a:solidFill>
                <a:srgbClr val="292929"/>
              </a:solidFill>
            </a:endParaRPr>
          </a:p>
        </p:txBody>
      </p:sp>
    </p:spTree>
    <p:extLst>
      <p:ext uri="{BB962C8B-B14F-4D97-AF65-F5344CB8AC3E}">
        <p14:creationId xmlns:p14="http://schemas.microsoft.com/office/powerpoint/2010/main" val="41947757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1344" y="2485913"/>
            <a:ext cx="10696186" cy="1378644"/>
          </a:xfrm>
        </p:spPr>
        <p:txBody>
          <a:bodyPr/>
          <a:lstStyle/>
          <a:p>
            <a:r>
              <a:rPr lang="en-US" dirty="0" smtClean="0"/>
              <a:t>Virtual Machines Images</a:t>
            </a:r>
            <a:endParaRPr lang="en-US" dirty="0"/>
          </a:p>
        </p:txBody>
      </p:sp>
    </p:spTree>
    <p:extLst>
      <p:ext uri="{BB962C8B-B14F-4D97-AF65-F5344CB8AC3E}">
        <p14:creationId xmlns:p14="http://schemas.microsoft.com/office/powerpoint/2010/main" val="17635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4617" y="1345216"/>
            <a:ext cx="7695487"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Disks and Images</a:t>
            </a:r>
          </a:p>
        </p:txBody>
      </p:sp>
      <p:grpSp>
        <p:nvGrpSpPr>
          <p:cNvPr id="6" name="Group 5"/>
          <p:cNvGrpSpPr/>
          <p:nvPr/>
        </p:nvGrpSpPr>
        <p:grpSpPr>
          <a:xfrm>
            <a:off x="1107675" y="1345216"/>
            <a:ext cx="2343960" cy="240897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defTabSz="1218683">
                <a:lnSpc>
                  <a:spcPct val="90000"/>
                </a:lnSpc>
                <a:buSzPct val="90000"/>
                <a:buFont typeface="Arial" pitchFamily="34" charset="0"/>
                <a:buChar char="•"/>
                <a:defRPr/>
              </a:pPr>
              <a:endParaRPr lang="en-US" sz="13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grpSp>
        <p:nvGrpSpPr>
          <p:cNvPr id="7" name="Group 6"/>
          <p:cNvGrpSpPr/>
          <p:nvPr/>
        </p:nvGrpSpPr>
        <p:grpSpPr>
          <a:xfrm>
            <a:off x="1107676" y="4148412"/>
            <a:ext cx="2352490" cy="239475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defTabSz="1218683">
                <a:lnSpc>
                  <a:spcPct val="90000"/>
                </a:lnSpc>
                <a:buSzPct val="90000"/>
                <a:defRPr/>
              </a:pPr>
              <a:r>
                <a:rPr lang="en-US" sz="3199"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defTabSz="1218683">
                <a:lnSpc>
                  <a:spcPct val="90000"/>
                </a:lnSpc>
                <a:buSzPct val="90000"/>
                <a:defRPr/>
              </a:pPr>
              <a:endParaRPr lang="en-US" sz="1466"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defTabSz="1218683">
                <a:lnSpc>
                  <a:spcPct val="90000"/>
                </a:lnSpc>
                <a:buSzPct val="90000"/>
                <a:buFont typeface="Arial" pitchFamily="34" charset="0"/>
                <a:buChar char="•"/>
                <a:defRPr/>
              </a:pPr>
              <a:r>
                <a:rPr lang="en-US" sz="2133"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pPr defTabSz="1218683"/>
              <a:endParaRPr lang="en-US" sz="2133" dirty="0">
                <a:solidFill>
                  <a:srgbClr val="505050"/>
                </a:solidFill>
              </a:endParaRPr>
            </a:p>
          </p:txBody>
        </p:sp>
      </p:grpSp>
      <p:sp>
        <p:nvSpPr>
          <p:cNvPr id="8" name="TextBox 7"/>
          <p:cNvSpPr txBox="1"/>
          <p:nvPr/>
        </p:nvSpPr>
        <p:spPr>
          <a:xfrm>
            <a:off x="3687503" y="1786614"/>
            <a:ext cx="7426920" cy="152618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Base OS image for new Virtual Machines</a:t>
            </a:r>
          </a:p>
          <a:p>
            <a:pPr defTabSz="1218683">
              <a:lnSpc>
                <a:spcPct val="90000"/>
              </a:lnSpc>
              <a:spcBef>
                <a:spcPct val="20000"/>
              </a:spcBef>
              <a:buSzPct val="80000"/>
            </a:pPr>
            <a:r>
              <a:rPr lang="en-US" sz="3199" dirty="0">
                <a:solidFill>
                  <a:srgbClr val="00188F"/>
                </a:solidFill>
              </a:rPr>
              <a:t>Sys-Prepped/Generalized/Read Only </a:t>
            </a:r>
          </a:p>
          <a:p>
            <a:pPr defTabSz="1218683">
              <a:lnSpc>
                <a:spcPct val="90000"/>
              </a:lnSpc>
              <a:spcBef>
                <a:spcPct val="20000"/>
              </a:spcBef>
              <a:buSzPct val="80000"/>
            </a:pPr>
            <a:r>
              <a:rPr lang="en-US" sz="3199" dirty="0">
                <a:solidFill>
                  <a:srgbClr val="00188F"/>
                </a:solidFill>
              </a:rPr>
              <a:t>Created by uploading or by capture</a:t>
            </a:r>
          </a:p>
        </p:txBody>
      </p:sp>
      <p:sp>
        <p:nvSpPr>
          <p:cNvPr id="37" name="Rectangle 36"/>
          <p:cNvSpPr/>
          <p:nvPr/>
        </p:nvSpPr>
        <p:spPr bwMode="auto">
          <a:xfrm>
            <a:off x="3561834" y="4148412"/>
            <a:ext cx="7678271" cy="240897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813178" y="4582696"/>
            <a:ext cx="6786490" cy="1969257"/>
          </a:xfrm>
          <a:prstGeom prst="rect">
            <a:avLst/>
          </a:prstGeom>
          <a:noFill/>
        </p:spPr>
        <p:txBody>
          <a:bodyPr wrap="square" lIns="0" tIns="0" rIns="0" bIns="0" rtlCol="0">
            <a:spAutoFit/>
          </a:bodyPr>
          <a:lstStyle/>
          <a:p>
            <a:pPr defTabSz="1218683">
              <a:lnSpc>
                <a:spcPct val="90000"/>
              </a:lnSpc>
              <a:spcBef>
                <a:spcPct val="20000"/>
              </a:spcBef>
              <a:buSzPct val="80000"/>
            </a:pPr>
            <a:r>
              <a:rPr lang="en-US" sz="3199" dirty="0">
                <a:solidFill>
                  <a:srgbClr val="00188F"/>
                </a:solidFill>
              </a:rPr>
              <a:t>Writable Disks for Virtual Machines</a:t>
            </a:r>
          </a:p>
          <a:p>
            <a:pPr defTabSz="1218683">
              <a:lnSpc>
                <a:spcPct val="90000"/>
              </a:lnSpc>
              <a:spcBef>
                <a:spcPct val="20000"/>
              </a:spcBef>
              <a:buSzPct val="80000"/>
            </a:pPr>
            <a:r>
              <a:rPr lang="en-US" sz="3199" dirty="0">
                <a:solidFill>
                  <a:srgbClr val="00188F"/>
                </a:solidFill>
              </a:rPr>
              <a:t>Created during VM creation or during upload of existing VHDs. </a:t>
            </a:r>
          </a:p>
          <a:p>
            <a:pPr defTabSz="1218683">
              <a:lnSpc>
                <a:spcPct val="90000"/>
              </a:lnSpc>
              <a:spcBef>
                <a:spcPct val="20000"/>
              </a:spcBef>
              <a:buSzPct val="80000"/>
            </a:pPr>
            <a:r>
              <a:rPr lang="en-US" sz="3199" dirty="0">
                <a:solidFill>
                  <a:srgbClr val="00188F"/>
                </a:solidFill>
              </a:rPr>
              <a:t> </a:t>
            </a:r>
          </a:p>
        </p:txBody>
      </p:sp>
    </p:spTree>
    <p:extLst>
      <p:ext uri="{BB962C8B-B14F-4D97-AF65-F5344CB8AC3E}">
        <p14:creationId xmlns:p14="http://schemas.microsoft.com/office/powerpoint/2010/main" val="16476012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5400"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pPr defTabSz="1218683"/>
            <a:endParaRPr lang="en-US" sz="3199" dirty="0">
              <a:solidFill>
                <a:srgbClr val="505050"/>
              </a:solidFill>
            </a:endParaRPr>
          </a:p>
        </p:txBody>
      </p:sp>
      <p:sp>
        <p:nvSpPr>
          <p:cNvPr id="26" name="Right Arrow 25"/>
          <p:cNvSpPr/>
          <p:nvPr/>
        </p:nvSpPr>
        <p:spPr bwMode="auto">
          <a:xfrm>
            <a:off x="8010520" y="4078053"/>
            <a:ext cx="1234260"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9" name="U-Turn Arrow 28"/>
          <p:cNvSpPr/>
          <p:nvPr/>
        </p:nvSpPr>
        <p:spPr bwMode="auto">
          <a:xfrm rot="10800000">
            <a:off x="4775544" y="4876024"/>
            <a:ext cx="2640912" cy="694907"/>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30" name="Group 29"/>
          <p:cNvGrpSpPr/>
          <p:nvPr/>
        </p:nvGrpSpPr>
        <p:grpSpPr>
          <a:xfrm>
            <a:off x="4369251" y="3657287"/>
            <a:ext cx="1117310" cy="1340771"/>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33" name="Left-Right Arrow 32"/>
          <p:cNvSpPr/>
          <p:nvPr/>
        </p:nvSpPr>
        <p:spPr bwMode="auto">
          <a:xfrm>
            <a:off x="2947220" y="4065932"/>
            <a:ext cx="1234260" cy="572238"/>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pic>
        <p:nvPicPr>
          <p:cNvPr id="9" name="Picture 8"/>
          <p:cNvPicPr>
            <a:picLocks noChangeAspect="1"/>
          </p:cNvPicPr>
          <p:nvPr/>
        </p:nvPicPr>
        <p:blipFill>
          <a:blip r:embed="rId4">
            <a:lum bright="-40000" contrast="-40000"/>
          </a:blip>
          <a:stretch>
            <a:fillRect/>
          </a:stretch>
        </p:blipFill>
        <p:spPr>
          <a:xfrm>
            <a:off x="1555301" y="3907981"/>
            <a:ext cx="1123499" cy="1026646"/>
          </a:xfrm>
          <a:prstGeom prst="rect">
            <a:avLst/>
          </a:prstGeom>
        </p:spPr>
      </p:pic>
    </p:spTree>
    <p:extLst>
      <p:ext uri="{BB962C8B-B14F-4D97-AF65-F5344CB8AC3E}">
        <p14:creationId xmlns:p14="http://schemas.microsoft.com/office/powerpoint/2010/main" val="288464116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30794"/>
            <a:ext cx="5421625" cy="516755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510020" y="1330794"/>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defTabSz="1218683">
              <a:lnSpc>
                <a:spcPct val="90000"/>
              </a:lnSpc>
              <a:buSzPct val="90000"/>
              <a:defRPr/>
            </a:pPr>
            <a:r>
              <a:rPr lang="en-US" sz="2933" kern="0" dirty="0">
                <a:solidFill>
                  <a:srgbClr val="00188F">
                    <a:alpha val="99000"/>
                  </a:srgbClr>
                </a:solidFill>
                <a:latin typeface="Segoe UI Light" pitchFamily="34" charset="0"/>
                <a:ea typeface="Segoe UI" pitchFamily="34" charset="0"/>
                <a:cs typeface="Segoe UI" pitchFamily="34" charset="0"/>
              </a:rPr>
              <a:t>On-Premises</a:t>
            </a:r>
          </a:p>
        </p:txBody>
      </p:sp>
      <p:sp>
        <p:nvSpPr>
          <p:cNvPr id="10" name="TextBox 9"/>
          <p:cNvSpPr txBox="1"/>
          <p:nvPr/>
        </p:nvSpPr>
        <p:spPr>
          <a:xfrm>
            <a:off x="724969" y="3236342"/>
            <a:ext cx="1703786"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On Premises Virtual Server</a:t>
            </a:r>
          </a:p>
        </p:txBody>
      </p:sp>
      <p:grpSp>
        <p:nvGrpSpPr>
          <p:cNvPr id="25" name="Group 24"/>
          <p:cNvGrpSpPr/>
          <p:nvPr/>
        </p:nvGrpSpPr>
        <p:grpSpPr>
          <a:xfrm>
            <a:off x="2630641" y="2314421"/>
            <a:ext cx="2754344" cy="3119542"/>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00188F">
                        <a:alpha val="99000"/>
                      </a:srgbClr>
                    </a:solidFill>
                    <a:latin typeface="Segoe UI"/>
                  </a:rPr>
                  <a:t>MyApp.vhd</a:t>
                </a: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Upload VHD</a:t>
              </a:r>
            </a:p>
          </p:txBody>
        </p:sp>
      </p:grpSp>
      <p:grpSp>
        <p:nvGrpSpPr>
          <p:cNvPr id="27" name="Group 26"/>
          <p:cNvGrpSpPr/>
          <p:nvPr/>
        </p:nvGrpSpPr>
        <p:grpSpPr>
          <a:xfrm>
            <a:off x="6252688" y="1330794"/>
            <a:ext cx="5429858" cy="5167553"/>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defTabSz="1218683">
                <a:lnSpc>
                  <a:spcPct val="90000"/>
                </a:lnSpc>
                <a:buSzPct val="90000"/>
              </a:pPr>
              <a:r>
                <a:rPr lang="en-US" sz="2933" kern="0" dirty="0">
                  <a:solidFill>
                    <a:srgbClr val="000000">
                      <a:alpha val="99000"/>
                    </a:srgb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692484" y="2014701"/>
              <a:ext cx="3997646" cy="22083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grpSp>
        <p:nvGrpSpPr>
          <p:cNvPr id="26" name="Group 25"/>
          <p:cNvGrpSpPr/>
          <p:nvPr/>
        </p:nvGrpSpPr>
        <p:grpSpPr>
          <a:xfrm>
            <a:off x="7904534" y="3857212"/>
            <a:ext cx="3680876" cy="1576759"/>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Create Disk or</a:t>
              </a:r>
            </a:p>
            <a:p>
              <a:pPr algn="ctr" defTabSz="913529" fontAlgn="base">
                <a:lnSpc>
                  <a:spcPct val="90000"/>
                </a:lnSpc>
                <a:spcBef>
                  <a:spcPct val="0"/>
                </a:spcBef>
                <a:spcAft>
                  <a:spcPct val="0"/>
                </a:spcAft>
              </a:pPr>
              <a:r>
                <a:rPr lang="en-US" sz="1600" b="1" dirty="0">
                  <a:ln>
                    <a:solidFill>
                      <a:srgbClr val="FFFFFF">
                        <a:alpha val="0"/>
                      </a:srgbClr>
                    </a:solidFill>
                  </a:ln>
                  <a:solidFill>
                    <a:srgbClr val="FFFFFF">
                      <a:alpha val="99000"/>
                    </a:srgb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866" dirty="0">
                  <a:solidFill>
                    <a:srgbClr val="00188F">
                      <a:alpha val="99000"/>
                    </a:srgbClr>
                  </a:solidFill>
                  <a:latin typeface="Segoe UI"/>
                </a:rPr>
                <a:t>Provision VM from Image or Disk using portal, script or API</a:t>
              </a:r>
            </a:p>
          </p:txBody>
        </p:sp>
      </p:grpSp>
      <p:sp>
        <p:nvSpPr>
          <p:cNvPr id="24" name="Content Placeholder 9"/>
          <p:cNvSpPr txBox="1">
            <a:spLocks/>
          </p:cNvSpPr>
          <p:nvPr>
            <p:custDataLst>
              <p:tags r:id="rId1"/>
            </p:custDataLst>
          </p:nvPr>
        </p:nvSpPr>
        <p:spPr>
          <a:xfrm>
            <a:off x="639721" y="4263482"/>
            <a:ext cx="3323236" cy="1591974"/>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800"/>
              </a:spcBef>
              <a:buNone/>
            </a:pPr>
            <a:r>
              <a:rPr lang="en-US" sz="1866" dirty="0">
                <a:ln>
                  <a:solidFill>
                    <a:srgbClr val="FFFFFF">
                      <a:alpha val="0"/>
                    </a:srgbClr>
                  </a:solidFill>
                </a:ln>
                <a:solidFill>
                  <a:srgbClr val="00188F">
                    <a:alpha val="99000"/>
                  </a:srgbClr>
                </a:solidFill>
              </a:rPr>
              <a:t>Use Case</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Forklift Migration of VMs</a:t>
            </a:r>
          </a:p>
          <a:p>
            <a:pPr marL="232738" indent="-232738">
              <a:lnSpc>
                <a:spcPct val="90000"/>
              </a:lnSpc>
              <a:spcBef>
                <a:spcPts val="800"/>
              </a:spcBef>
            </a:pPr>
            <a:r>
              <a:rPr lang="en-US" sz="1600" dirty="0">
                <a:ln>
                  <a:solidFill>
                    <a:srgbClr val="FFFFFF">
                      <a:alpha val="0"/>
                    </a:srgbClr>
                  </a:solidFill>
                </a:ln>
                <a:solidFill>
                  <a:srgbClr val="00188F">
                    <a:alpha val="99000"/>
                  </a:srgbClr>
                </a:solidFill>
              </a:rPr>
              <a:t>Sys Prepped Images</a:t>
            </a:r>
          </a:p>
          <a:p>
            <a:pPr marL="0" indent="0">
              <a:lnSpc>
                <a:spcPct val="90000"/>
              </a:lnSpc>
              <a:spcBef>
                <a:spcPts val="800"/>
              </a:spcBef>
              <a:buNone/>
            </a:pPr>
            <a:r>
              <a:rPr lang="en-US" sz="1866" dirty="0">
                <a:ln>
                  <a:solidFill>
                    <a:srgbClr val="FFFFFF">
                      <a:alpha val="0"/>
                    </a:srgbClr>
                  </a:solidFill>
                </a:ln>
                <a:solidFill>
                  <a:srgbClr val="00188F">
                    <a:alpha val="99000"/>
                  </a:srgbClr>
                </a:solidFill>
              </a:rPr>
              <a:t>VHD Must Be Fixed Disk </a:t>
            </a:r>
          </a:p>
          <a:p>
            <a:pPr marL="0" indent="0">
              <a:lnSpc>
                <a:spcPct val="90000"/>
              </a:lnSpc>
              <a:spcBef>
                <a:spcPts val="800"/>
              </a:spcBef>
              <a:buNone/>
            </a:pPr>
            <a:r>
              <a:rPr lang="en-US" sz="1600" dirty="0">
                <a:ln>
                  <a:solidFill>
                    <a:srgbClr val="FFFFFF">
                      <a:alpha val="0"/>
                    </a:srgbClr>
                  </a:solidFill>
                </a:ln>
                <a:solidFill>
                  <a:srgbClr val="00188F">
                    <a:alpha val="99000"/>
                  </a:srgbClr>
                </a:solidFill>
              </a:rPr>
              <a:t>* CSUpload Can Convert on Upload</a:t>
            </a:r>
          </a:p>
        </p:txBody>
      </p:sp>
      <p:sp>
        <p:nvSpPr>
          <p:cNvPr id="17" name="Right Arrow 16"/>
          <p:cNvSpPr/>
          <p:nvPr/>
        </p:nvSpPr>
        <p:spPr bwMode="auto">
          <a:xfrm>
            <a:off x="5410852" y="4642431"/>
            <a:ext cx="1294595" cy="572238"/>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pic>
        <p:nvPicPr>
          <p:cNvPr id="28" name="Picture 27"/>
          <p:cNvPicPr>
            <a:picLocks noChangeAspect="1"/>
          </p:cNvPicPr>
          <p:nvPr/>
        </p:nvPicPr>
        <p:blipFill>
          <a:blip r:embed="rId4">
            <a:lum bright="-40000" contrast="-40000"/>
          </a:blip>
          <a:stretch>
            <a:fillRect/>
          </a:stretch>
        </p:blipFill>
        <p:spPr>
          <a:xfrm>
            <a:off x="6786195" y="4343208"/>
            <a:ext cx="1068533" cy="1300823"/>
          </a:xfrm>
          <a:prstGeom prst="rect">
            <a:avLst/>
          </a:prstGeom>
        </p:spPr>
      </p:pic>
      <p:pic>
        <p:nvPicPr>
          <p:cNvPr id="29" name="Picture 28"/>
          <p:cNvPicPr>
            <a:picLocks noChangeAspect="1"/>
          </p:cNvPicPr>
          <p:nvPr/>
        </p:nvPicPr>
        <p:blipFill>
          <a:blip r:embed="rId5">
            <a:lum bright="-40000" contrast="-40000"/>
          </a:blip>
          <a:stretch>
            <a:fillRect/>
          </a:stretch>
        </p:blipFill>
        <p:spPr>
          <a:xfrm>
            <a:off x="1100850" y="2080128"/>
            <a:ext cx="1123499" cy="1026646"/>
          </a:xfrm>
          <a:prstGeom prst="rect">
            <a:avLst/>
          </a:prstGeom>
        </p:spPr>
      </p:pic>
      <p:pic>
        <p:nvPicPr>
          <p:cNvPr id="30" name="Picture 29"/>
          <p:cNvPicPr>
            <a:picLocks noChangeAspect="1"/>
          </p:cNvPicPr>
          <p:nvPr/>
        </p:nvPicPr>
        <p:blipFill>
          <a:blip r:embed="rId5">
            <a:lum bright="-40000" contrast="-40000"/>
          </a:blip>
          <a:stretch>
            <a:fillRect/>
          </a:stretch>
        </p:blipFill>
        <p:spPr>
          <a:xfrm>
            <a:off x="10256285" y="4515742"/>
            <a:ext cx="1123499" cy="1026646"/>
          </a:xfrm>
          <a:prstGeom prst="rect">
            <a:avLst/>
          </a:prstGeom>
        </p:spPr>
      </p:pic>
    </p:spTree>
    <p:extLst>
      <p:ext uri="{BB962C8B-B14F-4D97-AF65-F5344CB8AC3E}">
        <p14:creationId xmlns:p14="http://schemas.microsoft.com/office/powerpoint/2010/main" val="25331414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Gallery Experience</a:t>
            </a:r>
            <a:endParaRPr lang="en-US" dirty="0"/>
          </a:p>
        </p:txBody>
      </p:sp>
      <p:sp>
        <p:nvSpPr>
          <p:cNvPr id="3" name="Content Placeholder 2"/>
          <p:cNvSpPr>
            <a:spLocks noGrp="1"/>
          </p:cNvSpPr>
          <p:nvPr>
            <p:ph idx="1"/>
          </p:nvPr>
        </p:nvSpPr>
        <p:spPr>
          <a:xfrm>
            <a:off x="520701" y="1205099"/>
            <a:ext cx="11149012" cy="4795159"/>
          </a:xfrm>
        </p:spPr>
        <p:txBody>
          <a:bodyPr/>
          <a:lstStyle/>
          <a:p>
            <a:r>
              <a:rPr lang="en-US" dirty="0" smtClean="0">
                <a:latin typeface="Segoe UI Light" pitchFamily="34" charset="0"/>
              </a:rPr>
              <a:t>Lowest barrier of entry </a:t>
            </a:r>
          </a:p>
          <a:p>
            <a:r>
              <a:rPr lang="en-US" dirty="0" smtClean="0"/>
              <a:t>Partner</a:t>
            </a:r>
            <a:r>
              <a:rPr lang="en-US" b="1" dirty="0" smtClean="0">
                <a:latin typeface="Segoe UI Light" pitchFamily="34" charset="0"/>
              </a:rPr>
              <a:t> </a:t>
            </a:r>
            <a:r>
              <a:rPr lang="en-US" dirty="0" smtClean="0">
                <a:latin typeface="Segoe UI Light" pitchFamily="34" charset="0"/>
              </a:rPr>
              <a:t>created images </a:t>
            </a:r>
          </a:p>
          <a:p>
            <a:r>
              <a:rPr lang="en-US" dirty="0" smtClean="0">
                <a:latin typeface="Segoe UI Light" pitchFamily="34" charset="0"/>
              </a:rPr>
              <a:t>Click through provisioning </a:t>
            </a:r>
          </a:p>
          <a:p>
            <a:pPr marL="0" indent="0">
              <a:buNone/>
            </a:pPr>
            <a:r>
              <a:rPr lang="en-US" dirty="0" smtClean="0">
                <a:latin typeface="Segoe UI Light" pitchFamily="34" charset="0"/>
              </a:rPr>
              <a:t/>
            </a:r>
            <a:br>
              <a:rPr lang="en-US" dirty="0" smtClean="0">
                <a:latin typeface="Segoe UI Light" pitchFamily="34" charset="0"/>
              </a:rPr>
            </a:br>
            <a:r>
              <a:rPr lang="en-US" dirty="0" smtClean="0">
                <a:latin typeface="Segoe UI Light" pitchFamily="34" charset="0"/>
              </a:rPr>
              <a:t>Leverage portal to:</a:t>
            </a:r>
          </a:p>
          <a:p>
            <a:pPr marL="460375" lvl="1" indent="0">
              <a:buNone/>
            </a:pPr>
            <a:r>
              <a:rPr lang="en-US" dirty="0" smtClean="0">
                <a:latin typeface="Segoe UI Light" pitchFamily="34" charset="0"/>
              </a:rPr>
              <a:t>Provide Images (VHDs that </a:t>
            </a:r>
            <a:br>
              <a:rPr lang="en-US" dirty="0" smtClean="0">
                <a:latin typeface="Segoe UI Light" pitchFamily="34" charset="0"/>
              </a:rPr>
            </a:br>
            <a:r>
              <a:rPr lang="en-US" dirty="0" smtClean="0">
                <a:latin typeface="Segoe UI Light" pitchFamily="34" charset="0"/>
              </a:rPr>
              <a:t>include ICs and agent)</a:t>
            </a:r>
          </a:p>
          <a:p>
            <a:pPr marL="460375" lvl="1" indent="0">
              <a:buNone/>
            </a:pPr>
            <a:r>
              <a:rPr lang="en-US" dirty="0" smtClean="0">
                <a:latin typeface="Segoe UI Light" pitchFamily="34" charset="0"/>
              </a:rPr>
              <a:t>Associate SSH Keys</a:t>
            </a:r>
          </a:p>
          <a:p>
            <a:pPr marL="460375" lvl="1" indent="0">
              <a:buNone/>
            </a:pPr>
            <a:r>
              <a:rPr lang="en-US" dirty="0" smtClean="0">
                <a:latin typeface="Segoe UI Light" pitchFamily="34" charset="0"/>
              </a:rPr>
              <a:t>Collect configuration information </a:t>
            </a:r>
          </a:p>
          <a:p>
            <a:pPr marL="460375" lvl="1" indent="0">
              <a:buNone/>
            </a:pPr>
            <a:r>
              <a:rPr lang="en-US" dirty="0" smtClean="0">
                <a:latin typeface="Segoe UI Light" pitchFamily="34" charset="0"/>
              </a:rPr>
              <a:t>Drive provisioning  </a:t>
            </a:r>
          </a:p>
        </p:txBody>
      </p:sp>
      <p:sp>
        <p:nvSpPr>
          <p:cNvPr id="6" name="Rectangle 5"/>
          <p:cNvSpPr/>
          <p:nvPr/>
        </p:nvSpPr>
        <p:spPr bwMode="auto">
          <a:xfrm>
            <a:off x="7982415" y="0"/>
            <a:ext cx="420799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78"/>
          <p:cNvSpPr>
            <a:spLocks noEditPoints="1"/>
          </p:cNvSpPr>
          <p:nvPr/>
        </p:nvSpPr>
        <p:spPr bwMode="black">
          <a:xfrm>
            <a:off x="8613391" y="3803515"/>
            <a:ext cx="2946049" cy="281941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30309458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6074" y="1641845"/>
            <a:ext cx="8193639" cy="4801314"/>
          </a:xfrm>
        </p:spPr>
        <p:txBody>
          <a:bodyPr/>
          <a:lstStyle/>
          <a:p>
            <a:pPr lvl="0"/>
            <a:r>
              <a:rPr lang="en-US" sz="3200" dirty="0" err="1" smtClean="0"/>
              <a:t>IaaS</a:t>
            </a:r>
            <a:r>
              <a:rPr lang="en-US" sz="3200" dirty="0" smtClean="0"/>
              <a:t> recap (Infrastructure as a Service)</a:t>
            </a:r>
          </a:p>
          <a:p>
            <a:r>
              <a:rPr lang="en-US" sz="3200" dirty="0" smtClean="0"/>
              <a:t>Provisioning </a:t>
            </a:r>
            <a:r>
              <a:rPr lang="en-US" sz="3200" dirty="0"/>
              <a:t>VMs in the </a:t>
            </a:r>
            <a:r>
              <a:rPr lang="en-US" sz="3200" dirty="0" smtClean="0"/>
              <a:t>cloud</a:t>
            </a:r>
          </a:p>
          <a:p>
            <a:r>
              <a:rPr lang="en-US" sz="3200" dirty="0" smtClean="0"/>
              <a:t>Windows and Linux VMs </a:t>
            </a:r>
          </a:p>
          <a:p>
            <a:r>
              <a:rPr lang="en-US" sz="3200" dirty="0" smtClean="0"/>
              <a:t>VM gallery</a:t>
            </a:r>
          </a:p>
          <a:p>
            <a:r>
              <a:rPr lang="en-US" sz="3200" dirty="0" smtClean="0"/>
              <a:t>VM sizes and reliability</a:t>
            </a:r>
          </a:p>
          <a:p>
            <a:r>
              <a:rPr lang="en-US" sz="3200" dirty="0" smtClean="0"/>
              <a:t>VM disks and images</a:t>
            </a:r>
          </a:p>
          <a:p>
            <a:r>
              <a:rPr lang="en-US" sz="3200" dirty="0" smtClean="0"/>
              <a:t>Demos</a:t>
            </a:r>
          </a:p>
        </p:txBody>
      </p:sp>
    </p:spTree>
    <p:extLst>
      <p:ext uri="{BB962C8B-B14F-4D97-AF65-F5344CB8AC3E}">
        <p14:creationId xmlns:p14="http://schemas.microsoft.com/office/powerpoint/2010/main" val="29842662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289629" y="0"/>
            <a:ext cx="490078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Bring Your Own Linux</a:t>
            </a:r>
            <a:endParaRPr lang="en-US" dirty="0"/>
          </a:p>
        </p:txBody>
      </p:sp>
      <p:sp>
        <p:nvSpPr>
          <p:cNvPr id="3" name="Content Placeholder 2"/>
          <p:cNvSpPr>
            <a:spLocks noGrp="1"/>
          </p:cNvSpPr>
          <p:nvPr>
            <p:ph idx="1"/>
          </p:nvPr>
        </p:nvSpPr>
        <p:spPr>
          <a:xfrm>
            <a:off x="520701" y="1198853"/>
            <a:ext cx="6406789" cy="4887492"/>
          </a:xfrm>
        </p:spPr>
        <p:txBody>
          <a:bodyPr/>
          <a:lstStyle/>
          <a:p>
            <a:r>
              <a:rPr lang="en-US" sz="2800" dirty="0">
                <a:latin typeface="Segoe UI Light" pitchFamily="34" charset="0"/>
              </a:rPr>
              <a:t>Expert Customers that want to </a:t>
            </a:r>
            <a:r>
              <a:rPr lang="en-US" sz="2800" dirty="0" smtClean="0">
                <a:latin typeface="Segoe UI Light" pitchFamily="34" charset="0"/>
              </a:rPr>
              <a:t>tweak, </a:t>
            </a:r>
            <a:r>
              <a:rPr lang="en-US" sz="2800" dirty="0">
                <a:latin typeface="Segoe UI Light" pitchFamily="34" charset="0"/>
              </a:rPr>
              <a:t>customize, create images based on </a:t>
            </a:r>
            <a:r>
              <a:rPr lang="en-US" sz="2800" dirty="0" smtClean="0">
                <a:latin typeface="Segoe UI Light" pitchFamily="34" charset="0"/>
              </a:rPr>
              <a:t>supported distributions</a:t>
            </a:r>
          </a:p>
          <a:p>
            <a:pPr marL="0" indent="0">
              <a:buNone/>
            </a:pPr>
            <a:endParaRPr lang="en-US" sz="2800" dirty="0">
              <a:latin typeface="Segoe UI Light" pitchFamily="34" charset="0"/>
            </a:endParaRPr>
          </a:p>
          <a:p>
            <a:pPr marL="0" indent="0">
              <a:buNone/>
            </a:pPr>
            <a:r>
              <a:rPr lang="en-US" sz="2800" dirty="0">
                <a:latin typeface="Segoe UI Light" pitchFamily="34" charset="0"/>
              </a:rPr>
              <a:t>Customer will</a:t>
            </a:r>
          </a:p>
          <a:p>
            <a:pPr marL="460375" lvl="1" indent="0">
              <a:buNone/>
            </a:pPr>
            <a:r>
              <a:rPr lang="en-US" sz="2400" dirty="0">
                <a:latin typeface="Segoe UI Light" pitchFamily="34" charset="0"/>
              </a:rPr>
              <a:t>Use Hyper-V to install Distribution</a:t>
            </a:r>
          </a:p>
          <a:p>
            <a:pPr marL="460375" lvl="1" indent="0">
              <a:buNone/>
            </a:pPr>
            <a:r>
              <a:rPr lang="en-US" sz="2400" dirty="0">
                <a:latin typeface="Segoe UI Light" pitchFamily="34" charset="0"/>
              </a:rPr>
              <a:t>Add ICs and Agent</a:t>
            </a:r>
          </a:p>
          <a:p>
            <a:pPr marL="460375" lvl="1" indent="0">
              <a:buNone/>
            </a:pPr>
            <a:r>
              <a:rPr lang="en-US" sz="2400" dirty="0">
                <a:latin typeface="Segoe UI Light" pitchFamily="34" charset="0"/>
              </a:rPr>
              <a:t>Generate the VHD</a:t>
            </a:r>
          </a:p>
          <a:p>
            <a:pPr marL="460375" lvl="1" indent="0">
              <a:buNone/>
            </a:pPr>
            <a:r>
              <a:rPr lang="en-US" sz="2400" dirty="0">
                <a:latin typeface="Segoe UI Light" pitchFamily="34" charset="0"/>
              </a:rPr>
              <a:t>Capture configuration</a:t>
            </a:r>
          </a:p>
          <a:p>
            <a:pPr marL="460375" lvl="1" indent="0">
              <a:buNone/>
            </a:pPr>
            <a:r>
              <a:rPr lang="en-US" sz="2400" dirty="0">
                <a:latin typeface="Segoe UI Light" pitchFamily="34" charset="0"/>
              </a:rPr>
              <a:t>Generate resources</a:t>
            </a:r>
          </a:p>
          <a:p>
            <a:pPr marL="460375" lvl="1" indent="0">
              <a:buNone/>
            </a:pPr>
            <a:r>
              <a:rPr lang="en-US" sz="2400" dirty="0">
                <a:latin typeface="Segoe UI Light" pitchFamily="34" charset="0"/>
              </a:rPr>
              <a:t>Upload and start instance</a:t>
            </a:r>
          </a:p>
          <a:p>
            <a:pPr marL="855663" lvl="2" indent="0">
              <a:buNone/>
            </a:pPr>
            <a:r>
              <a:rPr lang="en-US" sz="2000" dirty="0">
                <a:latin typeface="Segoe UI Light" pitchFamily="34" charset="0"/>
              </a:rPr>
              <a:t>Linux Native: Tools, libraries, scripts</a:t>
            </a: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colorTemperature colorTemp="6625"/>
                    </a14:imgEffect>
                    <a14:imgEffect>
                      <a14:saturation sat="25000"/>
                    </a14:imgEffect>
                  </a14:imgLayer>
                </a14:imgProps>
              </a:ext>
              <a:ext uri="{28A0092B-C50C-407E-A947-70E740481C1C}">
                <a14:useLocalDpi xmlns:a14="http://schemas.microsoft.com/office/drawing/2010/main" val="0"/>
              </a:ext>
            </a:extLst>
          </a:blip>
          <a:stretch>
            <a:fillRect/>
          </a:stretch>
        </p:blipFill>
        <p:spPr>
          <a:xfrm>
            <a:off x="8409568" y="3495995"/>
            <a:ext cx="2660904" cy="3124352"/>
          </a:xfrm>
          <a:prstGeom prst="rect">
            <a:avLst/>
          </a:prstGeom>
        </p:spPr>
      </p:pic>
    </p:spTree>
    <p:extLst>
      <p:ext uri="{BB962C8B-B14F-4D97-AF65-F5344CB8AC3E}">
        <p14:creationId xmlns:p14="http://schemas.microsoft.com/office/powerpoint/2010/main" val="14824914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83859"/>
            <a:ext cx="10237787" cy="830997"/>
          </a:xfrm>
        </p:spPr>
        <p:txBody>
          <a:bodyPr/>
          <a:lstStyle/>
          <a:p>
            <a:r>
              <a:rPr lang="en-US" sz="6000" dirty="0" smtClean="0">
                <a:gradFill>
                  <a:gsLst>
                    <a:gs pos="1250">
                      <a:srgbClr val="FFFFFF"/>
                    </a:gs>
                    <a:gs pos="100000">
                      <a:srgbClr val="FFFFFF"/>
                    </a:gs>
                  </a:gsLst>
                  <a:lin ang="5400000" scaled="0"/>
                </a:gradFill>
              </a:rPr>
              <a:t>Create a Windows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2595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3507647"/>
            <a:ext cx="10237787" cy="830997"/>
          </a:xfrm>
        </p:spPr>
        <p:txBody>
          <a:bodyPr/>
          <a:lstStyle/>
          <a:p>
            <a:r>
              <a:rPr lang="en-US" sz="6000" dirty="0" smtClean="0">
                <a:gradFill>
                  <a:gsLst>
                    <a:gs pos="1250">
                      <a:srgbClr val="FFFFFF"/>
                    </a:gs>
                    <a:gs pos="100000">
                      <a:srgbClr val="FFFFFF"/>
                    </a:gs>
                  </a:gsLst>
                  <a:lin ang="5400000" scaled="0"/>
                </a:gradFill>
              </a:rPr>
              <a:t>Create a Linux VM</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32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774378"/>
            <a:ext cx="10237787" cy="1661993"/>
          </a:xfrm>
        </p:spPr>
        <p:txBody>
          <a:bodyPr/>
          <a:lstStyle/>
          <a:p>
            <a:r>
              <a:rPr lang="en-US" sz="6000" dirty="0" smtClean="0">
                <a:gradFill>
                  <a:gsLst>
                    <a:gs pos="1250">
                      <a:srgbClr val="FFFFFF"/>
                    </a:gs>
                    <a:gs pos="100000">
                      <a:srgbClr val="FFFFFF"/>
                    </a:gs>
                  </a:gsLst>
                  <a:lin ang="5400000" scaled="0"/>
                </a:gradFill>
              </a:rPr>
              <a:t>The platform image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gallery</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95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861949" y="3092149"/>
            <a:ext cx="10237787" cy="830997"/>
          </a:xfrm>
        </p:spPr>
        <p:txBody>
          <a:bodyPr/>
          <a:lstStyle/>
          <a:p>
            <a:r>
              <a:rPr lang="en-US" sz="6000" dirty="0" smtClean="0">
                <a:gradFill>
                  <a:gsLst>
                    <a:gs pos="1250">
                      <a:srgbClr val="FFFFFF"/>
                    </a:gs>
                    <a:gs pos="100000">
                      <a:srgbClr val="FFFFFF"/>
                    </a:gs>
                  </a:gsLst>
                  <a:lin ang="5400000" scaled="0"/>
                </a:gradFill>
              </a:rPr>
              <a:t>Using VM Depot</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937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89" y="2455231"/>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solidFill>
                <a:srgbClr val="00AEEF">
                  <a:alpha val="99000"/>
                </a:srgbClr>
              </a:solidFill>
            </a:endParaRPr>
          </a:p>
        </p:txBody>
      </p:sp>
      <p:sp>
        <p:nvSpPr>
          <p:cNvPr id="2" name="Title 1"/>
          <p:cNvSpPr>
            <a:spLocks noGrp="1"/>
          </p:cNvSpPr>
          <p:nvPr>
            <p:ph type="title"/>
          </p:nvPr>
        </p:nvSpPr>
        <p:spPr>
          <a:xfrm>
            <a:off x="968063" y="2570793"/>
            <a:ext cx="10237787" cy="1661993"/>
          </a:xfrm>
        </p:spPr>
        <p:txBody>
          <a:bodyPr/>
          <a:lstStyle/>
          <a:p>
            <a:r>
              <a:rPr lang="en-US" sz="6000" dirty="0" smtClean="0">
                <a:gradFill>
                  <a:gsLst>
                    <a:gs pos="1250">
                      <a:srgbClr val="FFFFFF"/>
                    </a:gs>
                    <a:gs pos="100000">
                      <a:srgbClr val="FFFFFF"/>
                    </a:gs>
                  </a:gsLst>
                  <a:lin ang="5400000" scaled="0"/>
                </a:gradFill>
              </a:rPr>
              <a:t>Adding Data Disks to </a:t>
            </a:r>
            <a:br>
              <a:rPr lang="en-US" sz="6000" dirty="0" smtClean="0">
                <a:gradFill>
                  <a:gsLst>
                    <a:gs pos="1250">
                      <a:srgbClr val="FFFFFF"/>
                    </a:gs>
                    <a:gs pos="100000">
                      <a:srgbClr val="FFFFFF"/>
                    </a:gs>
                  </a:gsLst>
                  <a:lin ang="5400000" scaled="0"/>
                </a:gradFill>
              </a:rPr>
            </a:br>
            <a:r>
              <a:rPr lang="en-US" sz="6000" dirty="0" smtClean="0">
                <a:gradFill>
                  <a:gsLst>
                    <a:gs pos="1250">
                      <a:srgbClr val="FFFFFF"/>
                    </a:gs>
                    <a:gs pos="100000">
                      <a:srgbClr val="FFFFFF"/>
                    </a:gs>
                  </a:gsLst>
                  <a:lin ang="5400000" scaled="0"/>
                </a:gradFill>
              </a:rPr>
              <a:t>a Windows and Linux VM  </a:t>
            </a:r>
            <a:endParaRPr lang="en-US" sz="6000" dirty="0"/>
          </a:p>
        </p:txBody>
      </p:sp>
      <p:grpSp>
        <p:nvGrpSpPr>
          <p:cNvPr id="4" name="Group 3"/>
          <p:cNvGrpSpPr/>
          <p:nvPr/>
        </p:nvGrpSpPr>
        <p:grpSpPr>
          <a:xfrm>
            <a:off x="9404770"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HOL</a:t>
              </a:r>
              <a:endParaRPr lang="en-US" sz="2200" dirty="0">
                <a:solidFill>
                  <a:srgbClr val="00AEEF">
                    <a:alpha val="99000"/>
                  </a:srgbClr>
                </a:solidFill>
              </a:endParaRP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031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475625" y="2967516"/>
            <a:ext cx="6951250" cy="2148264"/>
          </a:xfrm>
        </p:spPr>
        <p:txBody>
          <a:bodyPr/>
          <a:lstStyle/>
          <a:p>
            <a:r>
              <a:rPr lang="en-US" dirty="0" smtClean="0"/>
              <a:t>Leave your VMs Running</a:t>
            </a:r>
          </a:p>
          <a:p>
            <a:r>
              <a:rPr lang="en-US" dirty="0" smtClean="0"/>
              <a:t>We will be using them for the next lab.</a:t>
            </a:r>
            <a:endParaRPr lang="en-US" dirty="0"/>
          </a:p>
        </p:txBody>
      </p:sp>
      <p:sp>
        <p:nvSpPr>
          <p:cNvPr id="5" name="Text Placeholder 4"/>
          <p:cNvSpPr>
            <a:spLocks noGrp="1"/>
          </p:cNvSpPr>
          <p:nvPr>
            <p:ph type="body" sz="quarter" idx="11"/>
          </p:nvPr>
        </p:nvSpPr>
        <p:spPr/>
        <p:txBody>
          <a:bodyPr/>
          <a:lstStyle/>
          <a:p>
            <a:r>
              <a:rPr lang="en-US" dirty="0" smtClean="0"/>
              <a:t>For the Next Lab: </a:t>
            </a:r>
            <a:endParaRPr lang="en-US" dirty="0"/>
          </a:p>
        </p:txBody>
      </p:sp>
    </p:spTree>
    <p:extLst>
      <p:ext uri="{BB962C8B-B14F-4D97-AF65-F5344CB8AC3E}">
        <p14:creationId xmlns:p14="http://schemas.microsoft.com/office/powerpoint/2010/main" val="2591267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Machines</a:t>
            </a:r>
            <a:endParaRPr lang="en-US" dirty="0"/>
          </a:p>
        </p:txBody>
      </p:sp>
      <p:sp>
        <p:nvSpPr>
          <p:cNvPr id="3" name="Text Placeholder 2"/>
          <p:cNvSpPr>
            <a:spLocks noGrp="1"/>
          </p:cNvSpPr>
          <p:nvPr>
            <p:ph type="body" sz="quarter" idx="10"/>
          </p:nvPr>
        </p:nvSpPr>
        <p:spPr>
          <a:xfrm>
            <a:off x="520701" y="1447799"/>
            <a:ext cx="11149013" cy="2511457"/>
          </a:xfrm>
        </p:spPr>
        <p:txBody>
          <a:bodyPr/>
          <a:lstStyle/>
          <a:p>
            <a:r>
              <a:rPr lang="en-US" sz="3600" dirty="0"/>
              <a:t>Learning objectives – what we have learned:</a:t>
            </a:r>
          </a:p>
          <a:p>
            <a:pPr marL="574675" indent="-571500">
              <a:buFont typeface="Arial" panose="020B0604020202020204" pitchFamily="34" charset="0"/>
              <a:buChar char="•"/>
            </a:pPr>
            <a:r>
              <a:rPr lang="en-US" sz="2800" dirty="0" smtClean="0"/>
              <a:t>The </a:t>
            </a:r>
            <a:r>
              <a:rPr lang="en-US" sz="2800" dirty="0"/>
              <a:t>wide variety of pre-configured virtual machines available from the gallery</a:t>
            </a:r>
          </a:p>
          <a:p>
            <a:pPr marL="574675" indent="-571500">
              <a:buFont typeface="Arial" panose="020B0604020202020204" pitchFamily="34" charset="0"/>
              <a:buChar char="•"/>
            </a:pPr>
            <a:r>
              <a:rPr lang="en-US" sz="2800" dirty="0"/>
              <a:t>How to make your own virtual machine from an existing installation</a:t>
            </a:r>
          </a:p>
          <a:p>
            <a:pPr marL="574675" indent="-571500">
              <a:buFont typeface="Arial" panose="020B0604020202020204" pitchFamily="34" charset="0"/>
              <a:buChar char="•"/>
            </a:pPr>
            <a:r>
              <a:rPr lang="en-US" sz="2800" dirty="0"/>
              <a:t>An example using Windows and Visual Studio</a:t>
            </a:r>
          </a:p>
          <a:p>
            <a:pPr marL="574675" indent="-571500">
              <a:buFont typeface="Arial" panose="020B0604020202020204" pitchFamily="34" charset="0"/>
              <a:buChar char="•"/>
            </a:pPr>
            <a:r>
              <a:rPr lang="en-US" sz="2800" dirty="0"/>
              <a:t>An example using Linux and </a:t>
            </a:r>
            <a:r>
              <a:rPr lang="en-US" sz="2800" dirty="0" err="1"/>
              <a:t>IPython</a:t>
            </a:r>
            <a:r>
              <a:rPr lang="en-US" sz="2800" dirty="0"/>
              <a:t> notebook</a:t>
            </a:r>
          </a:p>
        </p:txBody>
      </p:sp>
    </p:spTree>
    <p:extLst>
      <p:ext uri="{BB962C8B-B14F-4D97-AF65-F5344CB8AC3E}">
        <p14:creationId xmlns:p14="http://schemas.microsoft.com/office/powerpoint/2010/main" val="11024934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275422" y="5020533"/>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Popular open source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Launch a professional looking site with a few clicks using apps like </a:t>
            </a:r>
            <a:r>
              <a:rPr lang="en-US" sz="1467" spc="-43" dirty="0" err="1">
                <a:gradFill>
                  <a:gsLst>
                    <a:gs pos="0">
                      <a:srgbClr val="FFFFFF"/>
                    </a:gs>
                    <a:gs pos="100000">
                      <a:srgbClr val="FFFFFF"/>
                    </a:gs>
                  </a:gsLst>
                  <a:lin ang="16200000" scaled="0"/>
                </a:gradFill>
              </a:rPr>
              <a:t>WordPress</a:t>
            </a:r>
            <a:r>
              <a:rPr lang="en-US" sz="1467" spc="-43" dirty="0">
                <a:gradFill>
                  <a:gsLst>
                    <a:gs pos="0">
                      <a:srgbClr val="FFFFFF"/>
                    </a:gs>
                    <a:gs pos="100000">
                      <a:srgbClr val="FFFFFF"/>
                    </a:gs>
                  </a:gsLst>
                  <a:lin ang="16200000" scaled="0"/>
                </a:gradFill>
              </a:rPr>
              <a:t>, </a:t>
            </a:r>
            <a:r>
              <a:rPr lang="en-US" sz="1467" spc="-43" dirty="0" err="1">
                <a:gradFill>
                  <a:gsLst>
                    <a:gs pos="0">
                      <a:srgbClr val="FFFFFF"/>
                    </a:gs>
                    <a:gs pos="100000">
                      <a:srgbClr val="FFFFFF"/>
                    </a:gs>
                  </a:gsLst>
                  <a:lin ang="16200000" scaled="0"/>
                </a:gradFill>
              </a:rPr>
              <a:t>Joomla</a:t>
            </a:r>
            <a:r>
              <a:rPr lang="en-US" sz="1467" spc="-43" dirty="0">
                <a:gradFill>
                  <a:gsLst>
                    <a:gs pos="0">
                      <a:srgbClr val="FFFFFF"/>
                    </a:gs>
                    <a:gs pos="100000">
                      <a:srgbClr val="FFFFFF"/>
                    </a:gs>
                  </a:gsLst>
                  <a:lin ang="16200000" scaled="0"/>
                </a:gradFill>
              </a:rPr>
              <a:t>!, Drupal, </a:t>
            </a:r>
            <a:r>
              <a:rPr lang="en-US" sz="1467" spc="-43" dirty="0" err="1">
                <a:gradFill>
                  <a:gsLst>
                    <a:gs pos="0">
                      <a:srgbClr val="FFFFFF"/>
                    </a:gs>
                    <a:gs pos="100000">
                      <a:srgbClr val="FFFFFF"/>
                    </a:gs>
                  </a:gsLst>
                  <a:lin ang="16200000" scaled="0"/>
                </a:gradFill>
              </a:rPr>
              <a:t>DotNetNuke</a:t>
            </a:r>
            <a:r>
              <a:rPr lang="en-US" sz="1467" spc="-43" dirty="0">
                <a:gradFill>
                  <a:gsLst>
                    <a:gs pos="0">
                      <a:srgbClr val="FFFFFF"/>
                    </a:gs>
                    <a:gs pos="100000">
                      <a:srgbClr val="FFFFFF"/>
                    </a:gs>
                  </a:gsLst>
                  <a:lin ang="16200000" scaled="0"/>
                </a:gradFill>
              </a:rPr>
              <a:t> and </a:t>
            </a:r>
            <a:r>
              <a:rPr lang="en-US" sz="1467" spc="-43" dirty="0" err="1">
                <a:gradFill>
                  <a:gsLst>
                    <a:gs pos="0">
                      <a:srgbClr val="FFFFFF"/>
                    </a:gs>
                    <a:gs pos="100000">
                      <a:srgbClr val="FFFFFF"/>
                    </a:gs>
                  </a:gsLst>
                  <a:lin ang="16200000" scaled="0"/>
                </a:gradFill>
              </a:rPr>
              <a:t>Umbraco</a:t>
            </a:r>
            <a:endParaRPr lang="en-US" sz="1467" spc="-43" dirty="0">
              <a:gradFill>
                <a:gsLst>
                  <a:gs pos="0">
                    <a:srgbClr val="FFFFFF"/>
                  </a:gs>
                  <a:gs pos="100000">
                    <a:srgbClr val="FFFFFF"/>
                  </a:gs>
                </a:gsLst>
                <a:lin ang="16200000" scaled="0"/>
              </a:gradFill>
            </a:endParaRPr>
          </a:p>
        </p:txBody>
      </p:sp>
      <p:sp>
        <p:nvSpPr>
          <p:cNvPr id="14" name="Rounded Rectangle 13"/>
          <p:cNvSpPr/>
          <p:nvPr/>
        </p:nvSpPr>
        <p:spPr bwMode="auto">
          <a:xfrm>
            <a:off x="275422" y="3584380"/>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Continuous development</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Deploy  directly from your source code repository, using </a:t>
            </a:r>
            <a:r>
              <a:rPr lang="en-US" sz="1467" spc="-43" dirty="0" err="1">
                <a:gradFill>
                  <a:gsLst>
                    <a:gs pos="0">
                      <a:srgbClr val="FFFFFF"/>
                    </a:gs>
                    <a:gs pos="100000">
                      <a:srgbClr val="FFFFFF"/>
                    </a:gs>
                  </a:gsLst>
                  <a:lin ang="16200000" scaled="0"/>
                </a:gradFill>
              </a:rPr>
              <a:t>Git</a:t>
            </a:r>
            <a:r>
              <a:rPr lang="en-US" sz="1467" spc="-43" dirty="0">
                <a:gradFill>
                  <a:gsLst>
                    <a:gs pos="0">
                      <a:srgbClr val="FFFFFF"/>
                    </a:gs>
                    <a:gs pos="100000">
                      <a:srgbClr val="FFFFFF"/>
                    </a:gs>
                  </a:gsLst>
                  <a:lin ang="16200000" scaled="0"/>
                </a:gradFill>
              </a:rPr>
              <a:t> or Team Foundation Service.</a:t>
            </a:r>
          </a:p>
        </p:txBody>
      </p:sp>
      <p:sp>
        <p:nvSpPr>
          <p:cNvPr id="11" name="Rounded Rectangle 10"/>
          <p:cNvSpPr/>
          <p:nvPr/>
        </p:nvSpPr>
        <p:spPr bwMode="auto">
          <a:xfrm>
            <a:off x="275422" y="2148225"/>
            <a:ext cx="3648911" cy="1366595"/>
          </a:xfrm>
          <a:prstGeom prst="roundRect">
            <a:avLst>
              <a:gd name="adj" fmla="val 0"/>
            </a:avLst>
          </a:prstGeom>
          <a:solidFill>
            <a:schemeClr val="accent2"/>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Modern web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Perfect if your app consists of client side markup and scripting, server side scripting and a database. Powerful capability to scale out and up as needed.</a:t>
            </a:r>
          </a:p>
        </p:txBody>
      </p:sp>
      <p:sp>
        <p:nvSpPr>
          <p:cNvPr id="4" name="Title 3"/>
          <p:cNvSpPr>
            <a:spLocks noGrp="1"/>
          </p:cNvSpPr>
          <p:nvPr>
            <p:ph type="title"/>
          </p:nvPr>
        </p:nvSpPr>
        <p:spPr/>
        <p:txBody>
          <a:bodyPr/>
          <a:lstStyle/>
          <a:p>
            <a:r>
              <a:rPr lang="en-US" dirty="0" smtClean="0">
                <a:solidFill>
                  <a:schemeClr val="tx1"/>
                </a:solidFill>
              </a:rPr>
              <a:t>Application Scenarios</a:t>
            </a:r>
            <a:endParaRPr lang="en-US" dirty="0">
              <a:solidFill>
                <a:schemeClr val="tx1"/>
              </a:solidFill>
            </a:endParaRPr>
          </a:p>
        </p:txBody>
      </p:sp>
      <p:grpSp>
        <p:nvGrpSpPr>
          <p:cNvPr id="6" name="Group 5"/>
          <p:cNvGrpSpPr/>
          <p:nvPr/>
        </p:nvGrpSpPr>
        <p:grpSpPr>
          <a:xfrm>
            <a:off x="275422" y="1270001"/>
            <a:ext cx="3648911" cy="797673"/>
            <a:chOff x="275349" y="1270000"/>
            <a:chExt cx="3647961" cy="797673"/>
          </a:xfrm>
        </p:grpSpPr>
        <p:sp>
          <p:nvSpPr>
            <p:cNvPr id="2" name="Rectangle 1"/>
            <p:cNvSpPr/>
            <p:nvPr/>
          </p:nvSpPr>
          <p:spPr bwMode="auto">
            <a:xfrm>
              <a:off x="275349" y="1270000"/>
              <a:ext cx="3647961" cy="79767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8" name="TextBox 7"/>
            <p:cNvSpPr txBox="1"/>
            <p:nvPr/>
          </p:nvSpPr>
          <p:spPr>
            <a:xfrm>
              <a:off x="278605" y="1463040"/>
              <a:ext cx="2972595"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Web Sites</a:t>
              </a:r>
              <a:endParaRPr lang="en-US" sz="2000" spc="-83" dirty="0">
                <a:gradFill>
                  <a:gsLst>
                    <a:gs pos="0">
                      <a:srgbClr val="FFFFFF"/>
                    </a:gs>
                    <a:gs pos="100000">
                      <a:srgbClr val="FFFFFF"/>
                    </a:gs>
                  </a:gsLst>
                  <a:lin ang="16200000" scaled="0"/>
                </a:gradFill>
                <a:latin typeface="Segoe UI Light" pitchFamily="34" charset="0"/>
              </a:endParaRPr>
            </a:p>
          </p:txBody>
        </p:sp>
      </p:grpSp>
      <p:sp>
        <p:nvSpPr>
          <p:cNvPr id="16" name="Rounded Rectangle 15"/>
          <p:cNvSpPr/>
          <p:nvPr/>
        </p:nvSpPr>
        <p:spPr bwMode="auto">
          <a:xfrm>
            <a:off x="4008522" y="358456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administration</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admin access, remote desktop access or elevated permissions</a:t>
            </a:r>
          </a:p>
        </p:txBody>
      </p:sp>
      <p:grpSp>
        <p:nvGrpSpPr>
          <p:cNvPr id="7" name="Group 6"/>
          <p:cNvGrpSpPr/>
          <p:nvPr/>
        </p:nvGrpSpPr>
        <p:grpSpPr>
          <a:xfrm>
            <a:off x="3982041" y="1264788"/>
            <a:ext cx="4027243" cy="802885"/>
            <a:chOff x="3981004" y="1264788"/>
            <a:chExt cx="4026194" cy="802885"/>
          </a:xfrm>
        </p:grpSpPr>
        <p:sp>
          <p:nvSpPr>
            <p:cNvPr id="24" name="Rectangle 23"/>
            <p:cNvSpPr/>
            <p:nvPr/>
          </p:nvSpPr>
          <p:spPr bwMode="auto">
            <a:xfrm>
              <a:off x="4023087" y="1264788"/>
              <a:ext cx="3909123" cy="80288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18" name="TextBox 17"/>
            <p:cNvSpPr txBox="1"/>
            <p:nvPr/>
          </p:nvSpPr>
          <p:spPr>
            <a:xfrm>
              <a:off x="3981004" y="1463040"/>
              <a:ext cx="4026194"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Cloud Services</a:t>
              </a:r>
            </a:p>
          </p:txBody>
        </p:sp>
      </p:grpSp>
      <p:sp>
        <p:nvSpPr>
          <p:cNvPr id="10" name="Rounded Rectangle 9"/>
          <p:cNvSpPr/>
          <p:nvPr/>
        </p:nvSpPr>
        <p:spPr bwMode="auto">
          <a:xfrm>
            <a:off x="4008522" y="214822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Multi-tier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separate application logic into multiple tiers (i.e. caching middle tier, asynchronous background processes like order processing) using both Web and Worker Roles</a:t>
            </a:r>
          </a:p>
        </p:txBody>
      </p:sp>
      <p:sp>
        <p:nvSpPr>
          <p:cNvPr id="12" name="Rounded Rectangle 11"/>
          <p:cNvSpPr/>
          <p:nvPr/>
        </p:nvSpPr>
        <p:spPr bwMode="auto">
          <a:xfrm>
            <a:off x="4008521" y="5020905"/>
            <a:ext cx="3925756" cy="1366595"/>
          </a:xfrm>
          <a:prstGeom prst="roundRect">
            <a:avLst>
              <a:gd name="adj" fmla="val 0"/>
            </a:avLst>
          </a:prstGeom>
          <a:solidFill>
            <a:schemeClr val="accent1"/>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Apps that require advanced networking</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Cloud-based applications that require network isolation for use with Windows Azure Connect or Windows Azure Virtual Network</a:t>
            </a:r>
          </a:p>
        </p:txBody>
      </p:sp>
      <p:sp>
        <p:nvSpPr>
          <p:cNvPr id="13" name="Rounded Rectangle 12"/>
          <p:cNvSpPr/>
          <p:nvPr/>
        </p:nvSpPr>
        <p:spPr bwMode="auto">
          <a:xfrm>
            <a:off x="8018467" y="358456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914358">
              <a:lnSpc>
                <a:spcPct val="90000"/>
              </a:lnSpc>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Porting existing line of business apps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Choose an image from the library or upload your own </a:t>
            </a:r>
            <a:r>
              <a:rPr lang="en-US" sz="1467" spc="-43" dirty="0" err="1">
                <a:gradFill>
                  <a:gsLst>
                    <a:gs pos="0">
                      <a:srgbClr val="FFFFFF"/>
                    </a:gs>
                    <a:gs pos="100000">
                      <a:srgbClr val="FFFFFF"/>
                    </a:gs>
                  </a:gsLst>
                  <a:lin ang="16200000" scaled="0"/>
                </a:gradFill>
              </a:rPr>
              <a:t>VHD</a:t>
            </a:r>
            <a:r>
              <a:rPr lang="en-US" sz="1467" spc="-43" dirty="0">
                <a:gradFill>
                  <a:gsLst>
                    <a:gs pos="0">
                      <a:srgbClr val="FFFFFF"/>
                    </a:gs>
                    <a:gs pos="100000">
                      <a:srgbClr val="FFFFFF"/>
                    </a:gs>
                  </a:gsLst>
                  <a:lin ang="16200000" scaled="0"/>
                </a:gradFill>
              </a:rPr>
              <a:t>. </a:t>
            </a:r>
          </a:p>
        </p:txBody>
      </p:sp>
      <p:sp>
        <p:nvSpPr>
          <p:cNvPr id="17" name="Rounded Rectangle 16"/>
          <p:cNvSpPr/>
          <p:nvPr/>
        </p:nvSpPr>
        <p:spPr bwMode="auto">
          <a:xfrm>
            <a:off x="8018467" y="214822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Enterprise server applications</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Run your existing enterprise applications in the cloud, such as SQL Server, SharePoint Server or Active Directory.</a:t>
            </a:r>
          </a:p>
        </p:txBody>
      </p:sp>
      <p:sp>
        <p:nvSpPr>
          <p:cNvPr id="19" name="Rounded Rectangle 18"/>
          <p:cNvSpPr/>
          <p:nvPr/>
        </p:nvSpPr>
        <p:spPr bwMode="auto">
          <a:xfrm>
            <a:off x="8018466" y="5020905"/>
            <a:ext cx="3925756" cy="1366595"/>
          </a:xfrm>
          <a:prstGeom prst="roundRect">
            <a:avLst>
              <a:gd name="adj" fmla="val 0"/>
            </a:avLst>
          </a:prstGeom>
          <a:solidFill>
            <a:schemeClr val="accent4"/>
          </a:solidFill>
          <a:ln w="9525" cap="flat" cmpd="sng" algn="ctr">
            <a:noFill/>
            <a:prstDash val="solid"/>
          </a:ln>
          <a:effectLst/>
        </p:spPr>
        <p:txBody>
          <a:bodyPr lIns="76189" tIns="38095" rIns="76189" bIns="38095" rtlCol="0" anchor="t" anchorCtr="0"/>
          <a:lstStyle/>
          <a:p>
            <a:pPr marL="3176" defTabSz="1218714">
              <a:spcAft>
                <a:spcPts val="900"/>
              </a:spcAft>
              <a:buSzPct val="80000"/>
            </a:pPr>
            <a:r>
              <a:rPr lang="en-US" sz="2000" spc="-83" dirty="0">
                <a:gradFill>
                  <a:gsLst>
                    <a:gs pos="0">
                      <a:srgbClr val="FFFFFF"/>
                    </a:gs>
                    <a:gs pos="100000">
                      <a:srgbClr val="FFFFFF"/>
                    </a:gs>
                  </a:gsLst>
                  <a:lin ang="16200000" scaled="0"/>
                </a:gradFill>
                <a:latin typeface="Segoe UI Light" pitchFamily="34" charset="0"/>
              </a:rPr>
              <a:t>Windows or Linux operating system </a:t>
            </a:r>
          </a:p>
          <a:p>
            <a:pPr marL="3176" defTabSz="914358">
              <a:lnSpc>
                <a:spcPct val="90000"/>
              </a:lnSpc>
              <a:spcAft>
                <a:spcPts val="900"/>
              </a:spcAft>
              <a:buSzPct val="80000"/>
            </a:pPr>
            <a:r>
              <a:rPr lang="en-US" sz="1467" spc="-43" dirty="0">
                <a:gradFill>
                  <a:gsLst>
                    <a:gs pos="0">
                      <a:srgbClr val="FFFFFF"/>
                    </a:gs>
                    <a:gs pos="100000">
                      <a:srgbClr val="FFFFFF"/>
                    </a:gs>
                  </a:gsLst>
                  <a:lin ang="16200000" scaled="0"/>
                </a:gradFill>
              </a:rPr>
              <a:t>Support for Windows Server, along with community and commercial versions of Linux. Connect virtual machines with cloud services to take full advantage of </a:t>
            </a:r>
            <a:r>
              <a:rPr lang="en-US" sz="1467" spc="-43" dirty="0" err="1">
                <a:gradFill>
                  <a:gsLst>
                    <a:gs pos="0">
                      <a:srgbClr val="FFFFFF"/>
                    </a:gs>
                    <a:gs pos="100000">
                      <a:srgbClr val="FFFFFF"/>
                    </a:gs>
                  </a:gsLst>
                  <a:lin ang="16200000" scaled="0"/>
                </a:gradFill>
              </a:rPr>
              <a:t>PaaS</a:t>
            </a:r>
            <a:r>
              <a:rPr lang="en-US" sz="1467" spc="-43" dirty="0">
                <a:gradFill>
                  <a:gsLst>
                    <a:gs pos="0">
                      <a:srgbClr val="FFFFFF"/>
                    </a:gs>
                    <a:gs pos="100000">
                      <a:srgbClr val="FFFFFF"/>
                    </a:gs>
                  </a:gsLst>
                  <a:lin ang="16200000" scaled="0"/>
                </a:gradFill>
              </a:rPr>
              <a:t> services.</a:t>
            </a:r>
          </a:p>
        </p:txBody>
      </p:sp>
      <p:grpSp>
        <p:nvGrpSpPr>
          <p:cNvPr id="9" name="Group 8"/>
          <p:cNvGrpSpPr/>
          <p:nvPr/>
        </p:nvGrpSpPr>
        <p:grpSpPr>
          <a:xfrm>
            <a:off x="8009588" y="1270000"/>
            <a:ext cx="3994329" cy="802885"/>
            <a:chOff x="8007500" y="1270000"/>
            <a:chExt cx="3993289" cy="802885"/>
          </a:xfrm>
        </p:grpSpPr>
        <p:sp>
          <p:nvSpPr>
            <p:cNvPr id="25" name="Rectangle 24"/>
            <p:cNvSpPr/>
            <p:nvPr/>
          </p:nvSpPr>
          <p:spPr bwMode="auto">
            <a:xfrm>
              <a:off x="8016378" y="1270000"/>
              <a:ext cx="3924733" cy="80288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0960" tIns="60960" rIns="60960" bIns="6096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400" dirty="0" err="1">
                <a:gradFill>
                  <a:gsLst>
                    <a:gs pos="0">
                      <a:srgbClr val="FFFFFF"/>
                    </a:gs>
                    <a:gs pos="100000">
                      <a:srgbClr val="FFFFFF"/>
                    </a:gs>
                  </a:gsLst>
                  <a:lin ang="16200000" scaled="0"/>
                </a:gradFill>
                <a:ea typeface="Segoe UI" pitchFamily="34" charset="0"/>
                <a:cs typeface="Segoe UI" pitchFamily="34" charset="0"/>
              </a:endParaRPr>
            </a:p>
          </p:txBody>
        </p:sp>
        <p:sp>
          <p:nvSpPr>
            <p:cNvPr id="20" name="TextBox 19"/>
            <p:cNvSpPr txBox="1"/>
            <p:nvPr/>
          </p:nvSpPr>
          <p:spPr>
            <a:xfrm>
              <a:off x="8007500" y="1463040"/>
              <a:ext cx="3993289" cy="410338"/>
            </a:xfrm>
            <a:prstGeom prst="rect">
              <a:avLst/>
            </a:prstGeom>
            <a:noFill/>
          </p:spPr>
          <p:txBody>
            <a:bodyPr wrap="square" lIns="101572" tIns="50785" rIns="101572" bIns="50785" rtlCol="0">
              <a:spAutoFit/>
            </a:bodyPr>
            <a:lstStyle/>
            <a:p>
              <a:pPr defTabSz="1218714"/>
              <a:r>
                <a:rPr lang="en-US" sz="2000" b="1" spc="-83" dirty="0">
                  <a:gradFill>
                    <a:gsLst>
                      <a:gs pos="0">
                        <a:srgbClr val="FFFFFF"/>
                      </a:gs>
                      <a:gs pos="100000">
                        <a:srgbClr val="FFFFFF"/>
                      </a:gs>
                    </a:gsLst>
                    <a:lin ang="16200000" scaled="0"/>
                  </a:gradFill>
                  <a:latin typeface="Segoe UI Light" pitchFamily="34" charset="0"/>
                </a:rPr>
                <a:t>Virtual Machines</a:t>
              </a:r>
            </a:p>
          </p:txBody>
        </p:sp>
      </p:grpSp>
    </p:spTree>
    <p:extLst>
      <p:ext uri="{BB962C8B-B14F-4D97-AF65-F5344CB8AC3E}">
        <p14:creationId xmlns:p14="http://schemas.microsoft.com/office/powerpoint/2010/main" val="405835556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1" grpId="0" animBg="1"/>
      <p:bldP spid="16" grpId="0" animBg="1"/>
      <p:bldP spid="10" grpId="0" animBg="1"/>
      <p:bldP spid="12" grpId="0" animBg="1"/>
      <p:bldP spid="13" grpId="0" animBg="1"/>
      <p:bldP spid="17"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24517" y="3169190"/>
            <a:ext cx="2436488" cy="519627"/>
            <a:chOff x="4846638" y="3441700"/>
            <a:chExt cx="5910262" cy="1260475"/>
          </a:xfrm>
        </p:grpSpPr>
        <p:sp>
          <p:nvSpPr>
            <p:cNvPr id="6"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7"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8"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9"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sp>
          <p:nvSpPr>
            <p:cNvPr id="10"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pPr defTabSz="1218987"/>
              <a:endParaRPr lang="en-US" sz="2353" dirty="0">
                <a:solidFill>
                  <a:srgbClr val="292929"/>
                </a:solidFill>
              </a:endParaRPr>
            </a:p>
          </p:txBody>
        </p:sp>
      </p:grpSp>
      <p:sp>
        <p:nvSpPr>
          <p:cNvPr id="3" name="Text Box 3"/>
          <p:cNvSpPr txBox="1">
            <a:spLocks noChangeArrowheads="1"/>
          </p:cNvSpPr>
          <p:nvPr/>
        </p:nvSpPr>
        <p:spPr bwMode="blackWhite">
          <a:xfrm>
            <a:off x="1527293" y="4024005"/>
            <a:ext cx="8927142" cy="720585"/>
          </a:xfrm>
          <a:prstGeom prst="rect">
            <a:avLst/>
          </a:prstGeom>
          <a:noFill/>
          <a:ln w="12700">
            <a:noFill/>
            <a:miter lim="800000"/>
            <a:headEnd type="none" w="sm" len="sm"/>
            <a:tailEnd type="none" w="sm" len="sm"/>
          </a:ln>
          <a:effectLst/>
        </p:spPr>
        <p:txBody>
          <a:bodyPr vert="horz" wrap="square" lIns="179310" tIns="143448" rIns="179310" bIns="143448" numCol="1" anchor="t" anchorCtr="0" compatLnSpc="1">
            <a:prstTxWarp prst="textNoShape">
              <a:avLst/>
            </a:prstTxWarp>
            <a:spAutoFit/>
          </a:bodyPr>
          <a:lstStyle/>
          <a:p>
            <a:pPr defTabSz="914110" eaLnBrk="0" hangingPunct="0"/>
            <a:r>
              <a:rPr lang="en-US" sz="700" dirty="0">
                <a:gradFill>
                  <a:gsLst>
                    <a:gs pos="0">
                      <a:srgbClr val="292929"/>
                    </a:gs>
                    <a:gs pos="100000">
                      <a:srgbClr val="292929"/>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4110"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9143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479696"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pPr>
            <a:endParaRPr lang="en-US" sz="3199" kern="0" dirty="0">
              <a:gradFill>
                <a:gsLst>
                  <a:gs pos="85000">
                    <a:srgbClr val="FFFFFF"/>
                  </a:gs>
                  <a:gs pos="0">
                    <a:srgbClr val="FFFFFF"/>
                  </a:gs>
                </a:gsLst>
                <a:lin ang="5400000" scaled="0"/>
              </a:gradFill>
            </a:endParaRPr>
          </a:p>
        </p:txBody>
      </p:sp>
      <p:sp>
        <p:nvSpPr>
          <p:cNvPr id="29" name="Rectangle 28"/>
          <p:cNvSpPr/>
          <p:nvPr/>
        </p:nvSpPr>
        <p:spPr bwMode="auto">
          <a:xfrm>
            <a:off x="6478175"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81" name="Rectangle 80"/>
          <p:cNvSpPr/>
          <p:nvPr/>
        </p:nvSpPr>
        <p:spPr bwMode="auto">
          <a:xfrm>
            <a:off x="6478175" y="1"/>
            <a:ext cx="1549840" cy="7194739"/>
          </a:xfrm>
          <a:prstGeom prst="rect">
            <a:avLst/>
          </a:prstGeom>
          <a:solidFill>
            <a:srgbClr val="00188F"/>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59" name="Rectangle 58"/>
          <p:cNvSpPr/>
          <p:nvPr/>
        </p:nvSpPr>
        <p:spPr bwMode="auto">
          <a:xfrm>
            <a:off x="8073834"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PaaS</a:t>
            </a:r>
          </a:p>
        </p:txBody>
      </p:sp>
      <p:sp>
        <p:nvSpPr>
          <p:cNvPr id="60" name="Rectangle 59"/>
          <p:cNvSpPr/>
          <p:nvPr/>
        </p:nvSpPr>
        <p:spPr bwMode="auto">
          <a:xfrm>
            <a:off x="9667972"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SaaS</a:t>
            </a:r>
          </a:p>
        </p:txBody>
      </p:sp>
      <p:sp>
        <p:nvSpPr>
          <p:cNvPr id="61" name="Rectangle 60"/>
          <p:cNvSpPr/>
          <p:nvPr/>
        </p:nvSpPr>
        <p:spPr bwMode="auto">
          <a:xfrm>
            <a:off x="8072313"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2" name="Rectangle 61"/>
          <p:cNvSpPr/>
          <p:nvPr/>
        </p:nvSpPr>
        <p:spPr bwMode="auto">
          <a:xfrm>
            <a:off x="9666451"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sp>
        <p:nvSpPr>
          <p:cNvPr id="64" name="Rectangle 63"/>
          <p:cNvSpPr/>
          <p:nvPr/>
        </p:nvSpPr>
        <p:spPr bwMode="auto">
          <a:xfrm>
            <a:off x="3291425" y="4497662"/>
            <a:ext cx="1549840" cy="518781"/>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21867" tIns="0" rIns="0" bIns="0" numCol="1" rtlCol="0" anchor="ctr" anchorCtr="1" compatLnSpc="1">
            <a:prstTxWarp prst="textNoShape">
              <a:avLst/>
            </a:prstTxWarp>
          </a:bodyPr>
          <a:lstStyle/>
          <a:p>
            <a:pPr algn="ctr" defTabSz="914141">
              <a:buSzPct val="90000"/>
              <a:defRPr/>
            </a:pPr>
            <a:r>
              <a:rPr lang="en-US" sz="3199" kern="0" dirty="0">
                <a:gradFill>
                  <a:gsLst>
                    <a:gs pos="85000">
                      <a:srgbClr val="FFFFFF"/>
                    </a:gs>
                    <a:gs pos="0">
                      <a:srgbClr val="FFFFFF"/>
                    </a:gs>
                  </a:gsLst>
                  <a:lin ang="5400000" scaled="0"/>
                </a:gradFill>
              </a:rPr>
              <a:t>Physical</a:t>
            </a:r>
          </a:p>
        </p:txBody>
      </p:sp>
      <p:sp>
        <p:nvSpPr>
          <p:cNvPr id="65" name="Rectangle 64"/>
          <p:cNvSpPr/>
          <p:nvPr/>
        </p:nvSpPr>
        <p:spPr bwMode="auto">
          <a:xfrm>
            <a:off x="3289904" y="2541819"/>
            <a:ext cx="1549840" cy="190802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37" tIns="243737" rIns="121867" bIns="6093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3519147" y="2948926"/>
            <a:ext cx="1107256" cy="1106965"/>
          </a:xfrm>
          <a:prstGeom prst="rect">
            <a:avLst/>
          </a:prstGeom>
          <a:noFill/>
        </p:spPr>
      </p:pic>
      <p:sp>
        <p:nvSpPr>
          <p:cNvPr id="68" name="Isosceles Triangle 67"/>
          <p:cNvSpPr/>
          <p:nvPr/>
        </p:nvSpPr>
        <p:spPr bwMode="auto">
          <a:xfrm rot="10800000">
            <a:off x="8437009" y="3231743"/>
            <a:ext cx="582163" cy="72905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62" tIns="60931" rIns="121862" bIns="6093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8299326" y="3660181"/>
            <a:ext cx="1159181" cy="690681"/>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8299331" y="2523837"/>
            <a:ext cx="857527" cy="857081"/>
          </a:xfrm>
          <a:prstGeom prst="rect">
            <a:avLst/>
          </a:prstGeom>
          <a:noFill/>
        </p:spPr>
      </p:pic>
      <p:grpSp>
        <p:nvGrpSpPr>
          <p:cNvPr id="71" name="Group 70"/>
          <p:cNvGrpSpPr/>
          <p:nvPr/>
        </p:nvGrpSpPr>
        <p:grpSpPr>
          <a:xfrm>
            <a:off x="9872059" y="2629954"/>
            <a:ext cx="1159181" cy="1720913"/>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4884039" y="2541818"/>
            <a:ext cx="1551361" cy="2474622"/>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latin typeface="Segoe UI Ligh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243777" tIns="243777" rIns="121888" bIns="60941" numCol="1" rtlCol="0" anchor="t" anchorCtr="0" compatLnSpc="1">
              <a:prstTxWarp prst="textNoShape">
                <a:avLst/>
              </a:prstTxWarp>
            </a:bodyPr>
            <a:lstStyle/>
            <a:p>
              <a:pPr defTabSz="914141">
                <a:lnSpc>
                  <a:spcPct val="90000"/>
                </a:lnSpc>
                <a:buSzPct val="90000"/>
                <a:defRPr/>
              </a:pPr>
              <a:endParaRPr lang="en-US" sz="2933" kern="0" dirty="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6479697" y="4497662"/>
            <a:ext cx="1549840" cy="518781"/>
          </a:xfrm>
          <a:prstGeom prst="rect">
            <a:avLst/>
          </a:prstGeom>
          <a:noFill/>
          <a:ln w="9525" cap="flat" cmpd="sng" algn="ctr">
            <a:noFill/>
            <a:prstDash val="solid"/>
            <a:headEnd type="none" w="med" len="med"/>
            <a:tailEnd type="none" w="med" len="med"/>
          </a:ln>
          <a:effectLst/>
        </p:spPr>
        <p:txBody>
          <a:bodyPr vert="horz" wrap="square" lIns="243737" tIns="0" rIns="121867" bIns="0" numCol="1" rtlCol="0" anchor="ctr" anchorCtr="1" compatLnSpc="1">
            <a:prstTxWarp prst="textNoShape">
              <a:avLst/>
            </a:prstTxWarp>
          </a:bodyPr>
          <a:lstStyle/>
          <a:p>
            <a:pPr defTabSz="914141">
              <a:lnSpc>
                <a:spcPct val="90000"/>
              </a:lnSpc>
              <a:buSzPct val="90000"/>
              <a:defRPr/>
            </a:pPr>
            <a:r>
              <a:rPr lang="en-US" sz="3199" kern="0" dirty="0">
                <a:gradFill>
                  <a:gsLst>
                    <a:gs pos="85000">
                      <a:srgbClr val="FFFFFF"/>
                    </a:gs>
                    <a:gs pos="0">
                      <a:srgbClr val="FFFFFF"/>
                    </a:gs>
                  </a:gsLst>
                  <a:lin ang="5400000" scaled="0"/>
                </a:gradFill>
              </a:rPr>
              <a:t>IaaS</a:t>
            </a:r>
          </a:p>
        </p:txBody>
      </p:sp>
      <p:grpSp>
        <p:nvGrpSpPr>
          <p:cNvPr id="82" name="Group 81"/>
          <p:cNvGrpSpPr/>
          <p:nvPr/>
        </p:nvGrpSpPr>
        <p:grpSpPr>
          <a:xfrm>
            <a:off x="6453060" y="2516833"/>
            <a:ext cx="1522938" cy="183403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121883" tIns="60941" rIns="121883" bIns="60941" numCol="1" rtlCol="0" anchor="ctr" anchorCtr="0" compatLnSpc="1">
              <a:prstTxWarp prst="textNoShape">
                <a:avLst/>
              </a:prstTxWarp>
            </a:bodyPr>
            <a:lstStyle/>
            <a:p>
              <a:pPr algn="ctr" defTabSz="913841">
                <a:defRPr/>
              </a:pPr>
              <a:endParaRPr lang="en-US" sz="1866" kern="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p:txBody>
          <a:bodyPr/>
          <a:lstStyle/>
          <a:p>
            <a:r>
              <a:rPr lang="en-US" sz="4799" dirty="0"/>
              <a:t>A Continuous Offering </a:t>
            </a:r>
            <a:br>
              <a:rPr lang="en-US" sz="4799" dirty="0"/>
            </a:br>
            <a:r>
              <a:rPr lang="en-US" sz="4799" dirty="0"/>
              <a:t>		From Private to </a:t>
            </a:r>
            <a:br>
              <a:rPr lang="en-US" sz="4799" dirty="0"/>
            </a:br>
            <a:r>
              <a:rPr lang="en-US" sz="4799" dirty="0"/>
              <a:t>			Public Cloud</a:t>
            </a:r>
            <a:br>
              <a:rPr lang="en-US" sz="4799" dirty="0"/>
            </a:br>
            <a:endParaRPr lang="en-US" sz="4799" dirty="0"/>
          </a:p>
        </p:txBody>
      </p:sp>
    </p:spTree>
    <p:extLst>
      <p:ext uri="{BB962C8B-B14F-4D97-AF65-F5344CB8AC3E}">
        <p14:creationId xmlns:p14="http://schemas.microsoft.com/office/powerpoint/2010/main" val="282027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2133" dirty="0">
                  <a:solidFill>
                    <a:srgbClr val="000000">
                      <a:alpha val="99000"/>
                    </a:srgbClr>
                  </a:solidFill>
                  <a:latin typeface="Segoe UI"/>
                </a:rPr>
                <a:t>Cloud</a:t>
              </a:r>
            </a:p>
          </p:txBody>
        </p:sp>
      </p:grpSp>
      <p:sp>
        <p:nvSpPr>
          <p:cNvPr id="2" name="Title 1"/>
          <p:cNvSpPr>
            <a:spLocks noGrp="1"/>
          </p:cNvSpPr>
          <p:nvPr>
            <p:ph type="title"/>
          </p:nvPr>
        </p:nvSpPr>
        <p:spPr/>
        <p:txBody>
          <a:bodyPr/>
          <a:lstStyle/>
          <a:p>
            <a:r>
              <a:rPr lang="en-US" dirty="0" smtClean="0"/>
              <a:t>Cloud-First Provisioning of VMs</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defTabSz="1218683">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rgbClr val="BAD80A">
                        <a:lumMod val="20000"/>
                        <a:lumOff val="80000"/>
                      </a:srgb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Scripting </a:t>
                </a:r>
              </a:p>
              <a:p>
                <a:pPr algn="ctr" defTabSz="1218683"/>
                <a:r>
                  <a:rPr lang="en-US" sz="1600" dirty="0">
                    <a:solidFill>
                      <a:srgbClr val="00188F">
                        <a:alpha val="99000"/>
                      </a:srgbClr>
                    </a:solidFill>
                    <a:latin typeface="Segoe UI"/>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pPr defTabSz="1218683"/>
                <a:endParaRPr lang="en-US" sz="3199" dirty="0">
                  <a:solidFill>
                    <a:srgbClr val="505050"/>
                  </a:solidFill>
                </a:endParaRPr>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2133" dirty="0">
                  <a:solidFill>
                    <a:srgbClr val="00188F">
                      <a:alpha val="99000"/>
                    </a:srgbClr>
                  </a:solidFill>
                  <a:latin typeface="Segoe UI"/>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rgbClr val="FFFFFF">
                      <a:alpha val="0"/>
                    </a:srgbClr>
                  </a:solidFill>
                </a:ln>
                <a:solidFill>
                  <a:srgbClr val="FFFFFF"/>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5137381" y="4149740"/>
            <a:ext cx="2720242" cy="2174313"/>
          </a:xfrm>
          <a:prstGeom prst="rect">
            <a:avLst/>
          </a:prstGeom>
          <a:noFill/>
        </p:spPr>
        <p:txBody>
          <a:bodyPr wrap="square" lIns="0" tIns="0" rIns="0" bIns="0" rtlCol="0">
            <a:spAutoFit/>
          </a:bodyPr>
          <a:lstStyle/>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Extra 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Small</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Medium</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Large </a:t>
            </a:r>
          </a:p>
          <a:p>
            <a:pP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X-Large</a:t>
            </a:r>
          </a:p>
        </p:txBody>
      </p:sp>
      <p:sp>
        <p:nvSpPr>
          <p:cNvPr id="57" name="Freeform 6"/>
          <p:cNvSpPr>
            <a:spLocks noEditPoints="1"/>
          </p:cNvSpPr>
          <p:nvPr/>
        </p:nvSpPr>
        <p:spPr bwMode="auto">
          <a:xfrm>
            <a:off x="4681926" y="4198331"/>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8" name="Freeform 6"/>
          <p:cNvSpPr>
            <a:spLocks noEditPoints="1"/>
          </p:cNvSpPr>
          <p:nvPr/>
        </p:nvSpPr>
        <p:spPr bwMode="auto">
          <a:xfrm>
            <a:off x="4677050" y="4676726"/>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59" name="Freeform 6"/>
          <p:cNvSpPr>
            <a:spLocks noEditPoints="1"/>
          </p:cNvSpPr>
          <p:nvPr/>
        </p:nvSpPr>
        <p:spPr bwMode="auto">
          <a:xfrm>
            <a:off x="4681926" y="51287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0" name="Freeform 6"/>
          <p:cNvSpPr>
            <a:spLocks noEditPoints="1"/>
          </p:cNvSpPr>
          <p:nvPr/>
        </p:nvSpPr>
        <p:spPr bwMode="auto">
          <a:xfrm>
            <a:off x="4681926" y="5593223"/>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sp>
        <p:nvSpPr>
          <p:cNvPr id="61" name="Freeform 6"/>
          <p:cNvSpPr>
            <a:spLocks noEditPoints="1"/>
          </p:cNvSpPr>
          <p:nvPr/>
        </p:nvSpPr>
        <p:spPr bwMode="auto">
          <a:xfrm>
            <a:off x="4681926" y="6015905"/>
            <a:ext cx="181751" cy="308222"/>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91428" tIns="45715" rIns="91428" bIns="45715" numCol="1" anchor="t" anchorCtr="0" compatLnSpc="1">
            <a:prstTxWarp prst="textNoShape">
              <a:avLst/>
            </a:prstTxWarp>
          </a:bodyPr>
          <a:lstStyle/>
          <a:p>
            <a:pPr defTabSz="913497"/>
            <a:endParaRPr lang="en-US" sz="1866" dirty="0">
              <a:solidFill>
                <a:srgbClr val="292929"/>
              </a:soli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9795219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500"/>
                                        <p:tgtEl>
                                          <p:spTgt spid="6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par>
                                <p:cTn id="57" presetID="10"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Supported Windows Server Applications</a:t>
            </a:r>
            <a:endParaRPr lang="en-US" dirty="0"/>
          </a:p>
        </p:txBody>
      </p:sp>
      <p:sp>
        <p:nvSpPr>
          <p:cNvPr id="13" name="Rectangle 12"/>
          <p:cNvSpPr/>
          <p:nvPr/>
        </p:nvSpPr>
        <p:spPr bwMode="auto">
          <a:xfrm>
            <a:off x="346920" y="3497470"/>
            <a:ext cx="2286000" cy="1065215"/>
          </a:xfrm>
          <a:prstGeom prst="rect">
            <a:avLst/>
          </a:prstGeom>
          <a:solidFill>
            <a:schemeClr val="accent3"/>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SQL Server 2008</a:t>
            </a:r>
          </a:p>
          <a:p>
            <a:pPr algn="ctr" defTabSz="913993" fontAlgn="base">
              <a:spcBef>
                <a:spcPct val="0"/>
              </a:spcBef>
              <a:spcAft>
                <a:spcPct val="0"/>
              </a:spcAft>
            </a:pPr>
            <a:r>
              <a:rPr lang="en-US" sz="1600" dirty="0">
                <a:ln>
                  <a:solidFill>
                    <a:srgbClr val="FFFFFF">
                      <a:alpha val="0"/>
                    </a:srgbClr>
                  </a:solidFill>
                </a:ln>
                <a:solidFill>
                  <a:srgbClr val="FFFFFF"/>
                </a:solidFill>
              </a:rPr>
              <a:t>SQL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SQL Server 2012</a:t>
            </a:r>
          </a:p>
        </p:txBody>
      </p:sp>
      <p:sp>
        <p:nvSpPr>
          <p:cNvPr id="14" name="Rectangle 13"/>
          <p:cNvSpPr/>
          <p:nvPr/>
        </p:nvSpPr>
        <p:spPr bwMode="auto">
          <a:xfrm>
            <a:off x="2632920" y="3497472"/>
            <a:ext cx="2286000" cy="1065212"/>
          </a:xfrm>
          <a:prstGeom prst="rect">
            <a:avLst/>
          </a:prstGeom>
          <a:solidFill>
            <a:schemeClr val="accent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Windows Server 2008 R2</a:t>
            </a:r>
          </a:p>
          <a:p>
            <a:pPr algn="ctr" defTabSz="913993" fontAlgn="base">
              <a:spcBef>
                <a:spcPct val="0"/>
              </a:spcBef>
              <a:spcAft>
                <a:spcPct val="0"/>
              </a:spcAft>
            </a:pPr>
            <a:r>
              <a:rPr lang="en-US" sz="1600" dirty="0">
                <a:ln>
                  <a:solidFill>
                    <a:srgbClr val="FFFFFF">
                      <a:alpha val="0"/>
                    </a:srgbClr>
                  </a:solidFill>
                </a:ln>
                <a:solidFill>
                  <a:srgbClr val="FFFFFF"/>
                </a:solidFill>
              </a:rPr>
              <a:t>Windows Server 2012</a:t>
            </a:r>
          </a:p>
        </p:txBody>
      </p:sp>
      <p:sp>
        <p:nvSpPr>
          <p:cNvPr id="15" name="Rectangle 14"/>
          <p:cNvSpPr/>
          <p:nvPr/>
        </p:nvSpPr>
        <p:spPr bwMode="auto">
          <a:xfrm>
            <a:off x="4906797" y="3497469"/>
            <a:ext cx="2286000" cy="1065212"/>
          </a:xfrm>
          <a:prstGeom prst="rect">
            <a:avLst/>
          </a:prstGeom>
          <a:solidFill>
            <a:schemeClr val="accent5"/>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SharePoint 2010 &amp; 2013</a:t>
            </a:r>
          </a:p>
        </p:txBody>
      </p:sp>
      <p:sp>
        <p:nvSpPr>
          <p:cNvPr id="18" name="Rectangle 17"/>
          <p:cNvSpPr/>
          <p:nvPr/>
        </p:nvSpPr>
        <p:spPr bwMode="auto">
          <a:xfrm>
            <a:off x="7204920" y="3497472"/>
            <a:ext cx="2286000" cy="1065212"/>
          </a:xfrm>
          <a:prstGeom prst="rect">
            <a:avLst/>
          </a:prstGeom>
          <a:solidFill>
            <a:schemeClr val="tx2"/>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BizTalk 2010 &amp; 2013</a:t>
            </a:r>
          </a:p>
        </p:txBody>
      </p:sp>
      <p:sp>
        <p:nvSpPr>
          <p:cNvPr id="4" name="Rectangle 3"/>
          <p:cNvSpPr/>
          <p:nvPr/>
        </p:nvSpPr>
        <p:spPr>
          <a:xfrm>
            <a:off x="512175" y="6065356"/>
            <a:ext cx="5952270" cy="461665"/>
          </a:xfrm>
          <a:prstGeom prst="rect">
            <a:avLst/>
          </a:prstGeom>
        </p:spPr>
        <p:txBody>
          <a:bodyPr wrap="none">
            <a:spAutoFit/>
          </a:bodyPr>
          <a:lstStyle/>
          <a:p>
            <a:pPr defTabSz="1218683"/>
            <a:r>
              <a:rPr lang="en-US" sz="2400" dirty="0">
                <a:solidFill>
                  <a:srgbClr val="505050"/>
                </a:solidFill>
                <a:hlinkClick r:id="rId3"/>
              </a:rPr>
              <a:t>http://support.microsoft.com/kb/2721672</a:t>
            </a:r>
            <a:r>
              <a:rPr lang="en-US" sz="2400" dirty="0">
                <a:solidFill>
                  <a:srgbClr val="505050"/>
                </a:solidFill>
              </a:rPr>
              <a:t>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0317" y="2016191"/>
            <a:ext cx="1440057" cy="141154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914" y="2036663"/>
            <a:ext cx="2183571" cy="137059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911" y="2085067"/>
            <a:ext cx="2742394" cy="1273789"/>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6990" y="2403027"/>
            <a:ext cx="2437930" cy="727727"/>
          </a:xfrm>
          <a:prstGeom prst="rect">
            <a:avLst/>
          </a:prstGeom>
        </p:spPr>
      </p:pic>
      <p:sp>
        <p:nvSpPr>
          <p:cNvPr id="23" name="Rectangle 22"/>
          <p:cNvSpPr/>
          <p:nvPr/>
        </p:nvSpPr>
        <p:spPr bwMode="auto">
          <a:xfrm>
            <a:off x="9503043" y="3497472"/>
            <a:ext cx="2286000" cy="1065212"/>
          </a:xfrm>
          <a:prstGeom prst="rect">
            <a:avLst/>
          </a:prstGeom>
          <a:solidFill>
            <a:schemeClr val="tx1">
              <a:lumMod val="75000"/>
            </a:schemeClr>
          </a:solidFill>
          <a:ln w="9525">
            <a:noFill/>
            <a:headEnd type="none" w="med" len="med"/>
            <a:tailEnd type="none" w="med" len="med"/>
          </a:ln>
          <a:effectLst>
            <a:outerShdw blurRad="40005"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93" fontAlgn="base">
              <a:spcBef>
                <a:spcPct val="0"/>
              </a:spcBef>
              <a:spcAft>
                <a:spcPct val="0"/>
              </a:spcAft>
            </a:pPr>
            <a:r>
              <a:rPr lang="en-US" sz="1600" dirty="0">
                <a:ln>
                  <a:solidFill>
                    <a:srgbClr val="FFFFFF">
                      <a:alpha val="0"/>
                    </a:srgbClr>
                  </a:solidFill>
                </a:ln>
                <a:solidFill>
                  <a:srgbClr val="FFFFFF"/>
                </a:solidFill>
              </a:rPr>
              <a:t>System Center 2012</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65078" y="2131097"/>
            <a:ext cx="2310341" cy="1181726"/>
          </a:xfrm>
          <a:prstGeom prst="rect">
            <a:avLst/>
          </a:prstGeom>
        </p:spPr>
      </p:pic>
    </p:spTree>
    <p:extLst>
      <p:ext uri="{BB962C8B-B14F-4D97-AF65-F5344CB8AC3E}">
        <p14:creationId xmlns:p14="http://schemas.microsoft.com/office/powerpoint/2010/main" val="28403471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0757" y="1189178"/>
            <a:ext cx="11650488" cy="3845261"/>
          </a:xfrm>
        </p:spPr>
        <p:txBody>
          <a:bodyPr/>
          <a:lstStyle/>
          <a:p>
            <a:pPr marL="0" indent="0">
              <a:buNone/>
            </a:pPr>
            <a:r>
              <a:rPr lang="en-US" sz="4000" dirty="0">
                <a:solidFill>
                  <a:schemeClr val="tx2">
                    <a:alpha val="99000"/>
                  </a:schemeClr>
                </a:solidFill>
                <a:latin typeface="Segoe Light" pitchFamily="34" charset="0"/>
              </a:rPr>
              <a:t>We will support</a:t>
            </a:r>
          </a:p>
          <a:p>
            <a:pPr marL="460260" lvl="1" indent="0">
              <a:buNone/>
            </a:pPr>
            <a:r>
              <a:rPr lang="en-US" sz="2000" dirty="0">
                <a:latin typeface="Segoe UI Light" pitchFamily="34" charset="0"/>
              </a:rPr>
              <a:t>SUSE SLES 11  sp2</a:t>
            </a:r>
          </a:p>
          <a:p>
            <a:pPr marL="460260" lvl="1" indent="0">
              <a:buNone/>
            </a:pPr>
            <a:r>
              <a:rPr lang="en-US" sz="2000" dirty="0">
                <a:latin typeface="Segoe UI Light" pitchFamily="34" charset="0"/>
              </a:rPr>
              <a:t>Open SUSE 12.1</a:t>
            </a:r>
          </a:p>
          <a:p>
            <a:pPr marL="460260" lvl="1" indent="0">
              <a:buNone/>
            </a:pPr>
            <a:r>
              <a:rPr lang="en-US" sz="2000" dirty="0">
                <a:latin typeface="Segoe UI Light" pitchFamily="34" charset="0"/>
              </a:rPr>
              <a:t>CentOS 6.2 by OpenLogic*  </a:t>
            </a:r>
          </a:p>
          <a:p>
            <a:pPr marL="460260" lvl="1" indent="0">
              <a:buNone/>
            </a:pPr>
            <a:r>
              <a:rPr lang="en-US" sz="2000" dirty="0">
                <a:latin typeface="Segoe UI Light" pitchFamily="34" charset="0"/>
              </a:rPr>
              <a:t>Ubuntu 12.04</a:t>
            </a:r>
          </a:p>
          <a:p>
            <a:pPr marL="0" indent="0">
              <a:buNone/>
            </a:pPr>
            <a:r>
              <a:rPr lang="en-US" sz="4000" dirty="0">
                <a:solidFill>
                  <a:schemeClr val="tx2">
                    <a:alpha val="99000"/>
                  </a:schemeClr>
                </a:solidFill>
                <a:latin typeface="Segoe Light" pitchFamily="34" charset="0"/>
              </a:rPr>
              <a:t>Specific versions are endorsed</a:t>
            </a:r>
          </a:p>
          <a:p>
            <a:pPr marL="460260" lvl="1" indent="0">
              <a:buNone/>
            </a:pPr>
            <a:r>
              <a:rPr lang="en-US" sz="2000" dirty="0">
                <a:latin typeface="Segoe UI Light" pitchFamily="34" charset="0"/>
              </a:rPr>
              <a:t>Integration Components</a:t>
            </a:r>
          </a:p>
          <a:p>
            <a:pPr marL="460260" lvl="1" indent="0">
              <a:buNone/>
            </a:pPr>
            <a:r>
              <a:rPr lang="en-US" sz="2000" dirty="0">
                <a:latin typeface="Segoe UI Light" pitchFamily="34" charset="0"/>
              </a:rPr>
              <a:t>Testing and validation by partners</a:t>
            </a:r>
          </a:p>
          <a:p>
            <a:pPr marL="460260" lvl="1" indent="0">
              <a:buNone/>
            </a:pPr>
            <a:r>
              <a:rPr lang="en-US" sz="2000" dirty="0">
                <a:latin typeface="Segoe UI Light" pitchFamily="34" charset="0"/>
              </a:rPr>
              <a:t>Bring other variants at your own risk**</a:t>
            </a:r>
          </a:p>
        </p:txBody>
      </p:sp>
      <p:sp>
        <p:nvSpPr>
          <p:cNvPr id="2" name="Title 1"/>
          <p:cNvSpPr>
            <a:spLocks noGrp="1"/>
          </p:cNvSpPr>
          <p:nvPr>
            <p:ph type="title"/>
          </p:nvPr>
        </p:nvSpPr>
        <p:spPr/>
        <p:txBody>
          <a:bodyPr/>
          <a:lstStyle/>
          <a:p>
            <a:r>
              <a:rPr lang="en-US" sz="5400" dirty="0"/>
              <a:t>Linux on Windows Azure</a:t>
            </a:r>
          </a:p>
        </p:txBody>
      </p:sp>
      <p:pic>
        <p:nvPicPr>
          <p:cNvPr id="1034" name="Picture 10" descr="http://t1.gstatic.com/images?q=tbn:ANd9GcSKCjha-gRtSSL5ZPRaclGXFgJhRdGQK-dl6jOZJCr_LuzIJQoPg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42" b="1045"/>
          <a:stretch/>
        </p:blipFill>
        <p:spPr bwMode="auto">
          <a:xfrm>
            <a:off x="5718959" y="4343252"/>
            <a:ext cx="2646523" cy="1696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2153" y="5936070"/>
            <a:ext cx="6347389" cy="430887"/>
          </a:xfrm>
          <a:prstGeom prst="rect">
            <a:avLst/>
          </a:prstGeom>
          <a:noFill/>
        </p:spPr>
        <p:txBody>
          <a:bodyPr wrap="square" lIns="0" tIns="0" rIns="0" bIns="0" rtlCol="0">
            <a:spAutoFit/>
          </a:bodyPr>
          <a:lstStyle/>
          <a:p>
            <a:pPr marL="460260" indent="-460260" defTabSz="914134">
              <a:lnSpc>
                <a:spcPct val="90000"/>
              </a:lnSpc>
              <a:spcBef>
                <a:spcPct val="20000"/>
              </a:spcBef>
              <a:buSzPct val="80000"/>
              <a:buBlip>
                <a:blip r:embed="rId4"/>
              </a:buBlip>
            </a:pPr>
            <a:r>
              <a:rPr lang="en-US" sz="1400" dirty="0">
                <a:solidFill>
                  <a:srgbClr val="292929"/>
                </a:solidFill>
              </a:rPr>
              <a:t>*Image provided by OpenLogic based on CentOS 6.2</a:t>
            </a:r>
          </a:p>
          <a:p>
            <a:pPr marL="460260" indent="-460260" defTabSz="914134">
              <a:lnSpc>
                <a:spcPct val="90000"/>
              </a:lnSpc>
              <a:spcBef>
                <a:spcPct val="20000"/>
              </a:spcBef>
              <a:buSzPct val="80000"/>
              <a:buBlip>
                <a:blip r:embed="rId4"/>
              </a:buBlip>
            </a:pPr>
            <a:r>
              <a:rPr lang="en-US" sz="1400" dirty="0">
                <a:gradFill>
                  <a:gsLst>
                    <a:gs pos="0">
                      <a:srgbClr val="292929">
                        <a:lumMod val="90000"/>
                        <a:lumOff val="10000"/>
                      </a:srgbClr>
                    </a:gs>
                    <a:gs pos="86000">
                      <a:srgbClr val="292929">
                        <a:lumMod val="90000"/>
                        <a:lumOff val="10000"/>
                      </a:srgbClr>
                    </a:gs>
                  </a:gsLst>
                  <a:lin ang="5400000" scaled="0"/>
                </a:gradFill>
              </a:rPr>
              <a:t>**Integration Work will be needed</a:t>
            </a:r>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757" y="4058531"/>
            <a:ext cx="2150197" cy="215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6455" y="1324404"/>
            <a:ext cx="2312801" cy="14904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9943" y="1324405"/>
            <a:ext cx="2464555" cy="1486557"/>
          </a:xfrm>
          <a:prstGeom prst="rect">
            <a:avLst/>
          </a:prstGeom>
        </p:spPr>
      </p:pic>
    </p:spTree>
    <p:extLst>
      <p:ext uri="{BB962C8B-B14F-4D97-AF65-F5344CB8AC3E}">
        <p14:creationId xmlns:p14="http://schemas.microsoft.com/office/powerpoint/2010/main" val="33907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100" y="2494493"/>
            <a:ext cx="3257691" cy="1513135"/>
          </a:xfrm>
          <a:prstGeom prst="rect">
            <a:avLst/>
          </a:prstGeom>
        </p:spPr>
      </p:pic>
      <p:sp>
        <p:nvSpPr>
          <p:cNvPr id="2" name="Title 1"/>
          <p:cNvSpPr>
            <a:spLocks noGrp="1"/>
          </p:cNvSpPr>
          <p:nvPr>
            <p:ph type="title"/>
          </p:nvPr>
        </p:nvSpPr>
        <p:spPr/>
        <p:txBody>
          <a:bodyPr/>
          <a:lstStyle/>
          <a:p>
            <a:r>
              <a:rPr lang="en-US" sz="5400" dirty="0">
                <a:solidFill>
                  <a:schemeClr val="tx1"/>
                </a:solidFill>
              </a:rPr>
              <a:t>Gallery Images Available</a:t>
            </a:r>
          </a:p>
        </p:txBody>
      </p:sp>
      <p:sp>
        <p:nvSpPr>
          <p:cNvPr id="3" name="Text Placeholder 2"/>
          <p:cNvSpPr>
            <a:spLocks noGrp="1"/>
          </p:cNvSpPr>
          <p:nvPr>
            <p:ph type="body" sz="quarter" idx="4294967295"/>
          </p:nvPr>
        </p:nvSpPr>
        <p:spPr>
          <a:xfrm>
            <a:off x="3036185" y="1354229"/>
            <a:ext cx="4965700" cy="2419102"/>
          </a:xfrm>
        </p:spPr>
        <p:txBody>
          <a:bodyPr/>
          <a:lstStyle/>
          <a:p>
            <a:pPr marL="0" indent="0">
              <a:buNone/>
            </a:pPr>
            <a:r>
              <a:rPr lang="en-US" sz="4400" spc="-51" dirty="0">
                <a:solidFill>
                  <a:schemeClr val="tx2"/>
                </a:solidFill>
                <a:cs typeface="Segoe UI Light" pitchFamily="34" charset="0"/>
              </a:rPr>
              <a:t>Microsoft</a:t>
            </a:r>
          </a:p>
          <a:p>
            <a:pPr marL="0" indent="0">
              <a:buNone/>
            </a:pPr>
            <a:r>
              <a:rPr lang="en-US" sz="2400" dirty="0">
                <a:solidFill>
                  <a:schemeClr val="tx1"/>
                </a:solidFill>
              </a:rPr>
              <a:t>Windows Server 2008 R2</a:t>
            </a:r>
          </a:p>
          <a:p>
            <a:pPr marL="0" indent="0">
              <a:buNone/>
            </a:pPr>
            <a:r>
              <a:rPr lang="en-US" sz="2400" dirty="0">
                <a:solidFill>
                  <a:schemeClr val="tx1"/>
                </a:solidFill>
              </a:rPr>
              <a:t>SQL Server </a:t>
            </a:r>
            <a:r>
              <a:rPr lang="en-US" sz="2400" dirty="0" err="1">
                <a:solidFill>
                  <a:schemeClr val="tx1"/>
                </a:solidFill>
              </a:rPr>
              <a:t>Eval</a:t>
            </a:r>
            <a:r>
              <a:rPr lang="en-US" sz="2400" dirty="0">
                <a:solidFill>
                  <a:schemeClr val="tx1"/>
                </a:solidFill>
              </a:rPr>
              <a:t> 2012</a:t>
            </a:r>
          </a:p>
          <a:p>
            <a:pPr marL="0" indent="0">
              <a:buNone/>
            </a:pPr>
            <a:r>
              <a:rPr lang="en-US" sz="2400" dirty="0">
                <a:solidFill>
                  <a:schemeClr val="tx1"/>
                </a:solidFill>
              </a:rPr>
              <a:t>Windows Server 2012</a:t>
            </a:r>
          </a:p>
          <a:p>
            <a:pPr marL="0" indent="0">
              <a:buNone/>
            </a:pPr>
            <a:r>
              <a:rPr lang="en-US" sz="2400" dirty="0" err="1">
                <a:solidFill>
                  <a:schemeClr val="tx1"/>
                </a:solidFill>
              </a:rPr>
              <a:t>Biztalk</a:t>
            </a:r>
            <a:r>
              <a:rPr lang="en-US" sz="2400" dirty="0">
                <a:solidFill>
                  <a:schemeClr val="tx1"/>
                </a:solidFill>
              </a:rPr>
              <a:t> Server 2013 Beta</a:t>
            </a:r>
          </a:p>
        </p:txBody>
      </p:sp>
      <p:sp>
        <p:nvSpPr>
          <p:cNvPr id="4" name="Text Placeholder 2"/>
          <p:cNvSpPr txBox="1">
            <a:spLocks/>
          </p:cNvSpPr>
          <p:nvPr/>
        </p:nvSpPr>
        <p:spPr>
          <a:xfrm>
            <a:off x="4813109" y="4011388"/>
            <a:ext cx="6081149" cy="2400657"/>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900"/>
              </a:spcAft>
              <a:buSzPct val="90000"/>
              <a:buFont typeface="Arial" pitchFamily="34" charset="0"/>
              <a:buNone/>
              <a:defRPr sz="4000" kern="1200" spc="-10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Light" pitchFamily="34" charset="0"/>
                <a:ea typeface="+mn-ea"/>
                <a:cs typeface="+mn-cs"/>
              </a:defRPr>
            </a:lvl1pPr>
            <a:lvl2pPr marL="0" indent="0" algn="l" defTabSz="914363" rtl="0" eaLnBrk="1" latinLnBrk="0" hangingPunct="1">
              <a:lnSpc>
                <a:spcPct val="90000"/>
              </a:lnSpc>
              <a:spcBef>
                <a:spcPts val="0"/>
              </a:spcBef>
              <a:spcAft>
                <a:spcPts val="400"/>
              </a:spcAft>
              <a:buSzPct val="90000"/>
              <a:buFont typeface="Arial" pitchFamily="34" charset="0"/>
              <a:buNone/>
              <a:tabLst>
                <a:tab pos="630238" algn="l"/>
              </a:tabLst>
              <a:defRPr sz="2000" kern="1200" spc="-5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914363" rtl="0" eaLnBrk="1" latinLnBrk="0" hangingPunct="1">
              <a:lnSpc>
                <a:spcPct val="90000"/>
              </a:lnSpc>
              <a:spcBef>
                <a:spcPts val="0"/>
              </a:spcBef>
              <a:spcAft>
                <a:spcPts val="400"/>
              </a:spcAft>
              <a:buSzPct val="90000"/>
              <a:buFont typeface="Arial" pitchFamily="34" charset="0"/>
              <a:buNone/>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914363" rtl="0" eaLnBrk="1" latinLnBrk="0" hangingPunct="1">
              <a:lnSpc>
                <a:spcPct val="90000"/>
              </a:lnSpc>
              <a:spcBef>
                <a:spcPts val="0"/>
              </a:spcBef>
              <a:spcAft>
                <a:spcPts val="400"/>
              </a:spcAft>
              <a:buSzPct val="90000"/>
              <a:buFont typeface="Arial" pitchFamily="34" charset="0"/>
              <a:buNone/>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spc="-51" dirty="0">
                <a:solidFill>
                  <a:srgbClr val="00188F"/>
                </a:solidFill>
                <a:cs typeface="Segoe UI Light" pitchFamily="34" charset="0"/>
              </a:rPr>
              <a:t>Open Source</a:t>
            </a:r>
          </a:p>
          <a:p>
            <a:r>
              <a:rPr lang="en-US" sz="2400" dirty="0" err="1">
                <a:solidFill>
                  <a:srgbClr val="505050"/>
                </a:solidFill>
                <a:latin typeface="Segoe UI Light"/>
              </a:rPr>
              <a:t>OpenSUSE</a:t>
            </a:r>
            <a:r>
              <a:rPr lang="en-US" sz="2400" dirty="0">
                <a:solidFill>
                  <a:srgbClr val="505050"/>
                </a:solidFill>
                <a:latin typeface="Segoe UI Light"/>
              </a:rPr>
              <a:t> 12.2</a:t>
            </a:r>
          </a:p>
          <a:p>
            <a:r>
              <a:rPr lang="en-US" sz="2400" dirty="0" err="1">
                <a:solidFill>
                  <a:srgbClr val="505050"/>
                </a:solidFill>
                <a:latin typeface="Segoe UI Light"/>
              </a:rPr>
              <a:t>CentOS</a:t>
            </a:r>
            <a:r>
              <a:rPr lang="en-US" sz="2400" dirty="0">
                <a:solidFill>
                  <a:srgbClr val="505050"/>
                </a:solidFill>
                <a:latin typeface="Segoe UI Light"/>
              </a:rPr>
              <a:t> 6.3</a:t>
            </a:r>
          </a:p>
          <a:p>
            <a:r>
              <a:rPr lang="en-US" sz="2400" dirty="0">
                <a:solidFill>
                  <a:srgbClr val="505050"/>
                </a:solidFill>
                <a:latin typeface="Segoe UI Light"/>
              </a:rPr>
              <a:t>Ubuntu 12.04/12.10</a:t>
            </a:r>
          </a:p>
          <a:p>
            <a:r>
              <a:rPr lang="en-US" sz="2400" dirty="0">
                <a:solidFill>
                  <a:srgbClr val="505050"/>
                </a:solidFill>
                <a:latin typeface="Segoe UI Light"/>
              </a:rPr>
              <a:t>SUSE Linux Enterprise Server 11 SP2</a:t>
            </a:r>
          </a:p>
        </p:txBody>
      </p:sp>
      <p:pic>
        <p:nvPicPr>
          <p:cNvPr id="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506" y="4326146"/>
            <a:ext cx="2085895" cy="20858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278" y="1529669"/>
            <a:ext cx="2110004" cy="206822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8624" y="1354229"/>
            <a:ext cx="2403116" cy="1508400"/>
          </a:xfrm>
          <a:prstGeom prst="rect">
            <a:avLst/>
          </a:prstGeom>
        </p:spPr>
      </p:pic>
    </p:spTree>
    <p:extLst>
      <p:ext uri="{BB962C8B-B14F-4D97-AF65-F5344CB8AC3E}">
        <p14:creationId xmlns:p14="http://schemas.microsoft.com/office/powerpoint/2010/main" val="1512339924"/>
      </p:ext>
    </p:extLst>
  </p:cSld>
  <p:clrMapOvr>
    <a:masterClrMapping/>
  </p:clrMapOvr>
  <p:transition xmlns:p14="http://schemas.microsoft.com/office/powerpoint/2010/main" advTm="52562">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Virtual Machine Sizes</a:t>
            </a:r>
          </a:p>
        </p:txBody>
      </p:sp>
      <p:sp>
        <p:nvSpPr>
          <p:cNvPr id="3" name="TextBox 2"/>
          <p:cNvSpPr txBox="1"/>
          <p:nvPr/>
        </p:nvSpPr>
        <p:spPr>
          <a:xfrm>
            <a:off x="483310" y="5612409"/>
            <a:ext cx="8991430" cy="615360"/>
          </a:xfrm>
          <a:prstGeom prst="rect">
            <a:avLst/>
          </a:prstGeom>
          <a:solidFill>
            <a:schemeClr val="accent2">
              <a:lumMod val="20000"/>
              <a:lumOff val="80000"/>
            </a:schemeClr>
          </a:solidFill>
          <a:ln w="38100">
            <a:solidFill>
              <a:schemeClr val="bg1"/>
            </a:solidFill>
          </a:ln>
        </p:spPr>
        <p:txBody>
          <a:bodyPr wrap="square" lIns="121888" tIns="121888" rIns="121888" bIns="121888" rtlCol="0">
            <a:spAutoFit/>
          </a:bodyPr>
          <a:lstStyle/>
          <a:p>
            <a:pPr algn="ctr" defTabSz="1218683">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Each Persistent Data Disk Can be up to 1 TB</a:t>
            </a:r>
          </a:p>
        </p:txBody>
      </p:sp>
      <p:graphicFrame>
        <p:nvGraphicFramePr>
          <p:cNvPr id="4" name="Table 3"/>
          <p:cNvGraphicFramePr>
            <a:graphicFrameLocks noGrp="1"/>
          </p:cNvGraphicFramePr>
          <p:nvPr>
            <p:extLst>
              <p:ext uri="{D42A27DB-BD31-4B8C-83A1-F6EECF244321}">
                <p14:modId xmlns:p14="http://schemas.microsoft.com/office/powerpoint/2010/main" val="107672810"/>
              </p:ext>
            </p:extLst>
          </p:nvPr>
        </p:nvGraphicFramePr>
        <p:xfrm>
          <a:off x="498474" y="1189179"/>
          <a:ext cx="8947084" cy="4785104"/>
        </p:xfrm>
        <a:graphic>
          <a:graphicData uri="http://schemas.openxmlformats.org/drawingml/2006/table">
            <a:tbl>
              <a:tblPr firstRow="1" bandRow="1">
                <a:tableStyleId>{B301B821-A1FF-4177-AEE7-76D212191A09}</a:tableStyleId>
              </a:tblPr>
              <a:tblGrid>
                <a:gridCol w="2282419"/>
                <a:gridCol w="2282419"/>
                <a:gridCol w="2419365"/>
                <a:gridCol w="1962881"/>
              </a:tblGrid>
              <a:tr h="618072">
                <a:tc>
                  <a:txBody>
                    <a:bodyPr/>
                    <a:lstStyle/>
                    <a:p>
                      <a:r>
                        <a:rPr lang="en-US" sz="2500" dirty="0" smtClean="0"/>
                        <a:t>VM</a:t>
                      </a:r>
                      <a:r>
                        <a:rPr lang="en-US" sz="2500" baseline="0" dirty="0" smtClean="0"/>
                        <a:t> </a:t>
                      </a:r>
                      <a:r>
                        <a:rPr lang="en-US" sz="2500" dirty="0" smtClean="0"/>
                        <a:t>Size</a:t>
                      </a:r>
                      <a:endParaRPr lang="en-US" sz="2500" b="1" dirty="0">
                        <a:solidFill>
                          <a:schemeClr val="bg1">
                            <a:alpha val="99000"/>
                          </a:schemeClr>
                        </a:solidFill>
                      </a:endParaRPr>
                    </a:p>
                  </a:txBody>
                  <a:tcPr marL="121888" marR="121888" marT="60944" marB="60944" anchor="ctr"/>
                </a:tc>
                <a:tc>
                  <a:txBody>
                    <a:bodyPr/>
                    <a:lstStyle/>
                    <a:p>
                      <a:r>
                        <a:rPr lang="en-US" sz="2500" dirty="0" smtClean="0"/>
                        <a:t>CPU Cores</a:t>
                      </a:r>
                      <a:endParaRPr lang="en-US" sz="2500" b="1" dirty="0">
                        <a:solidFill>
                          <a:schemeClr val="bg1">
                            <a:alpha val="99000"/>
                          </a:schemeClr>
                        </a:solidFill>
                      </a:endParaRPr>
                    </a:p>
                  </a:txBody>
                  <a:tcPr marL="121888" marR="121888" marT="60944" marB="60944" anchor="ctr"/>
                </a:tc>
                <a:tc>
                  <a:txBody>
                    <a:bodyPr/>
                    <a:lstStyle/>
                    <a:p>
                      <a:r>
                        <a:rPr lang="en-US" sz="2500" dirty="0" smtClean="0"/>
                        <a:t>Memory</a:t>
                      </a:r>
                      <a:endParaRPr lang="en-US" sz="2500" b="1" dirty="0">
                        <a:solidFill>
                          <a:schemeClr val="bg1">
                            <a:alpha val="99000"/>
                          </a:schemeClr>
                        </a:solidFill>
                      </a:endParaRPr>
                    </a:p>
                  </a:txBody>
                  <a:tcPr marL="121888" marR="121888" marT="60944" marB="60944" anchor="ct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2500" dirty="0" smtClean="0"/>
                        <a:t>#</a:t>
                      </a:r>
                      <a:r>
                        <a:rPr lang="en-US" sz="2500" baseline="0" dirty="0" smtClean="0"/>
                        <a:t> Data Disks</a:t>
                      </a:r>
                      <a:endParaRPr lang="en-US" sz="2500" b="1" dirty="0" smtClean="0">
                        <a:solidFill>
                          <a:schemeClr val="bg1">
                            <a:alpha val="99000"/>
                          </a:schemeClr>
                        </a:solidFill>
                      </a:endParaRPr>
                    </a:p>
                  </a:txBody>
                  <a:tcPr marL="121888" marR="121888" marT="60944" marB="60944" anchor="ctr"/>
                </a:tc>
              </a:tr>
              <a:tr h="449837">
                <a:tc>
                  <a:txBody>
                    <a:bodyPr/>
                    <a:lstStyle/>
                    <a:p>
                      <a:r>
                        <a:rPr lang="en-US" sz="2500" dirty="0" smtClean="0"/>
                        <a:t>Extra 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Shared</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768 MB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t>Small</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1.75</a:t>
                      </a:r>
                      <a:r>
                        <a:rPr lang="en-US" sz="2500" baseline="0" dirty="0" smtClean="0"/>
                        <a:t>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t>Medium</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2</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3.5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t>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4</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7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t>Extra Large</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14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t>16</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solidFill>
                            <a:schemeClr val="tx2">
                              <a:lumMod val="75000"/>
                              <a:alpha val="99000"/>
                            </a:schemeClr>
                          </a:solidFill>
                        </a:rPr>
                        <a:t>A5,A6, A7</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2,</a:t>
                      </a:r>
                      <a:r>
                        <a:rPr lang="en-US" sz="2500" baseline="0" dirty="0" smtClean="0">
                          <a:solidFill>
                            <a:schemeClr val="tx2">
                              <a:lumMod val="75000"/>
                              <a:alpha val="99000"/>
                            </a:schemeClr>
                          </a:solidFill>
                        </a:rPr>
                        <a:t> 4, 8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14,</a:t>
                      </a:r>
                      <a:r>
                        <a:rPr lang="en-US" sz="2500" baseline="0" dirty="0" smtClean="0">
                          <a:solidFill>
                            <a:schemeClr val="tx2">
                              <a:lumMod val="75000"/>
                              <a:alpha val="99000"/>
                            </a:schemeClr>
                          </a:solidFill>
                        </a:rPr>
                        <a:t> 28, 56 GB</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4, 8,16</a:t>
                      </a:r>
                      <a:endParaRPr lang="en-US" sz="2500" dirty="0">
                        <a:solidFill>
                          <a:schemeClr val="tx2">
                            <a:lumMod val="75000"/>
                            <a:alpha val="99000"/>
                          </a:schemeClr>
                        </a:solidFill>
                      </a:endParaRPr>
                    </a:p>
                  </a:txBody>
                  <a:tcPr marL="121888" marR="121888" marT="60944" marB="60944" anchor="ctr"/>
                </a:tc>
              </a:tr>
              <a:tr h="449837">
                <a:tc>
                  <a:txBody>
                    <a:bodyPr/>
                    <a:lstStyle/>
                    <a:p>
                      <a:r>
                        <a:rPr lang="en-US" sz="2500" dirty="0" smtClean="0">
                          <a:solidFill>
                            <a:schemeClr val="tx2">
                              <a:lumMod val="75000"/>
                              <a:alpha val="99000"/>
                            </a:schemeClr>
                          </a:solidFill>
                        </a:rPr>
                        <a:t>HPC</a:t>
                      </a:r>
                      <a:r>
                        <a:rPr lang="en-US" sz="2500" baseline="0" dirty="0" smtClean="0">
                          <a:solidFill>
                            <a:schemeClr val="tx2">
                              <a:lumMod val="75000"/>
                              <a:alpha val="99000"/>
                            </a:schemeClr>
                          </a:solidFill>
                        </a:rPr>
                        <a:t> Instances</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16</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128</a:t>
                      </a:r>
                      <a:endParaRPr lang="en-US" sz="2500" dirty="0">
                        <a:solidFill>
                          <a:schemeClr val="tx2">
                            <a:lumMod val="75000"/>
                            <a:alpha val="99000"/>
                          </a:schemeClr>
                        </a:solidFill>
                      </a:endParaRPr>
                    </a:p>
                  </a:txBody>
                  <a:tcPr marL="121888" marR="121888" marT="60944" marB="60944" anchor="ctr"/>
                </a:tc>
                <a:tc>
                  <a:txBody>
                    <a:bodyPr/>
                    <a:lstStyle/>
                    <a:p>
                      <a:r>
                        <a:rPr lang="en-US" sz="2500" dirty="0" smtClean="0">
                          <a:solidFill>
                            <a:schemeClr val="tx2">
                              <a:lumMod val="75000"/>
                              <a:alpha val="99000"/>
                            </a:schemeClr>
                          </a:solidFill>
                        </a:rPr>
                        <a:t>16</a:t>
                      </a:r>
                      <a:endParaRPr lang="en-US" sz="2500" dirty="0">
                        <a:solidFill>
                          <a:schemeClr val="tx2">
                            <a:lumMod val="75000"/>
                            <a:alpha val="99000"/>
                          </a:schemeClr>
                        </a:solidFill>
                      </a:endParaRPr>
                    </a:p>
                  </a:txBody>
                  <a:tcPr marL="121888" marR="121888" marT="60944" marB="60944" anchor="ctr"/>
                </a:tc>
              </a:tr>
            </a:tbl>
          </a:graphicData>
        </a:graphic>
      </p:graphicFrame>
    </p:spTree>
    <p:extLst>
      <p:ext uri="{BB962C8B-B14F-4D97-AF65-F5344CB8AC3E}">
        <p14:creationId xmlns:p14="http://schemas.microsoft.com/office/powerpoint/2010/main" val="22957283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IMING" val="|5.7|8.9|.5"/>
</p:tagLst>
</file>

<file path=ppt/tags/tag19.xml><?xml version="1.0" encoding="utf-8"?>
<p:tagLst xmlns:a="http://schemas.openxmlformats.org/drawingml/2006/main" xmlns:r="http://schemas.openxmlformats.org/officeDocument/2006/relationships" xmlns:p="http://schemas.openxmlformats.org/presentationml/2006/main">
  <p:tag name="TIMING" val="|.8|18.8|.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20.xml><?xml version="1.0" encoding="utf-8"?>
<p:tagLst xmlns:a="http://schemas.openxmlformats.org/drawingml/2006/main" xmlns:r="http://schemas.openxmlformats.org/officeDocument/2006/relationships" xmlns:p="http://schemas.openxmlformats.org/presentationml/2006/main">
  <p:tag name="TIMING" val="|.4|44.6|.5"/>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heme/_rels/theme10.xml.rels><?xml version="1.0" encoding="UTF-8" standalone="yes"?>
<Relationships xmlns="http://schemas.openxmlformats.org/package/2006/relationships"><Relationship Id="rId1" Type="http://schemas.openxmlformats.org/officeDocument/2006/relationships/image" Target="../media/image14.png"/></Relationships>
</file>

<file path=ppt/theme/_rels/theme11.xml.rels><?xml version="1.0" encoding="UTF-8" standalone="yes"?>
<Relationships xmlns="http://schemas.openxmlformats.org/package/2006/relationships"><Relationship Id="rId1" Type="http://schemas.openxmlformats.org/officeDocument/2006/relationships/image" Target="../media/image14.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4.png"/></Relationships>
</file>

<file path=ppt/theme/_rels/theme18.xml.rels><?xml version="1.0" encoding="UTF-8" standalone="yes"?>
<Relationships xmlns="http://schemas.openxmlformats.org/package/2006/relationships"><Relationship Id="rId1" Type="http://schemas.openxmlformats.org/officeDocument/2006/relationships/image" Target="../media/image14.png"/></Relationships>
</file>

<file path=ppt/theme/_rels/theme19.xml.rels><?xml version="1.0" encoding="UTF-8" standalone="yes"?>
<Relationships xmlns="http://schemas.openxmlformats.org/package/2006/relationships"><Relationship Id="rId1" Type="http://schemas.openxmlformats.org/officeDocument/2006/relationships/image" Target="../media/image14.png"/></Relationships>
</file>

<file path=ppt/theme/_rels/theme20.xml.rels><?xml version="1.0" encoding="UTF-8" standalone="yes"?>
<Relationships xmlns="http://schemas.openxmlformats.org/package/2006/relationships"><Relationship Id="rId1" Type="http://schemas.openxmlformats.org/officeDocument/2006/relationships/image" Target="../media/image14.png"/></Relationships>
</file>

<file path=ppt/theme/_rels/theme29.xml.rels><?xml version="1.0" encoding="UTF-8" standalone="yes"?>
<Relationships xmlns="http://schemas.openxmlformats.org/package/2006/relationships"><Relationship Id="rId1" Type="http://schemas.openxmlformats.org/officeDocument/2006/relationships/image" Target="../media/image14.png"/></Relationships>
</file>

<file path=ppt/theme/_rels/theme30.xml.rels><?xml version="1.0" encoding="UTF-8" standalone="yes"?>
<Relationships xmlns="http://schemas.openxmlformats.org/package/2006/relationships"><Relationship Id="rId1" Type="http://schemas.openxmlformats.org/officeDocument/2006/relationships/image" Target="../media/image14.png"/></Relationships>
</file>

<file path=ppt/theme/_rels/theme31.xml.rels><?xml version="1.0" encoding="UTF-8" standalone="yes"?>
<Relationships xmlns="http://schemas.openxmlformats.org/package/2006/relationships"><Relationship Id="rId1" Type="http://schemas.openxmlformats.org/officeDocument/2006/relationships/image" Target="../media/image14.png"/></Relationships>
</file>

<file path=ppt/theme/_rels/theme32.xml.rels><?xml version="1.0" encoding="UTF-8" standalone="yes"?>
<Relationships xmlns="http://schemas.openxmlformats.org/package/2006/relationships"><Relationship Id="rId1" Type="http://schemas.openxmlformats.org/officeDocument/2006/relationships/image" Target="../media/image14.png"/></Relationships>
</file>

<file path=ppt/theme/_rels/theme33.xml.rels><?xml version="1.0" encoding="UTF-8" standalone="yes"?>
<Relationships xmlns="http://schemas.openxmlformats.org/package/2006/relationships"><Relationship Id="rId1" Type="http://schemas.openxmlformats.org/officeDocument/2006/relationships/image" Target="../media/image14.png"/></Relationships>
</file>

<file path=ppt/theme/_rels/theme34.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7.xml.rels><?xml version="1.0" encoding="UTF-8" standalone="yes"?>
<Relationships xmlns="http://schemas.openxmlformats.org/package/2006/relationships"><Relationship Id="rId1" Type="http://schemas.openxmlformats.org/officeDocument/2006/relationships/image" Target="../media/image14.png"/></Relationships>
</file>

<file path=ppt/theme/_rels/theme8.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2.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3.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1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1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1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1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1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1.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2.xml><?xml version="1.0" encoding="utf-8"?>
<a:theme xmlns:a="http://schemas.openxmlformats.org/drawingml/2006/main" name="1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3.xml><?xml version="1.0" encoding="utf-8"?>
<a:theme xmlns:a="http://schemas.openxmlformats.org/drawingml/2006/main" name="2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4.xml><?xml version="1.0" encoding="utf-8"?>
<a:theme xmlns:a="http://schemas.openxmlformats.org/drawingml/2006/main" name="3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5.xml><?xml version="1.0" encoding="utf-8"?>
<a:theme xmlns:a="http://schemas.openxmlformats.org/drawingml/2006/main" name="4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6.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7.xml><?xml version="1.0" encoding="utf-8"?>
<a:theme xmlns:a="http://schemas.openxmlformats.org/drawingml/2006/main" name="5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8.xml><?xml version="1.0" encoding="utf-8"?>
<a:theme xmlns:a="http://schemas.openxmlformats.org/drawingml/2006/main" name="6_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9.xml><?xml version="1.0" encoding="utf-8"?>
<a:theme xmlns:a="http://schemas.openxmlformats.org/drawingml/2006/main" name="1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0.xml><?xml version="1.0" encoding="utf-8"?>
<a:theme xmlns:a="http://schemas.openxmlformats.org/drawingml/2006/main" name="1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1.xml><?xml version="1.0" encoding="utf-8"?>
<a:theme xmlns:a="http://schemas.openxmlformats.org/drawingml/2006/main" name="1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2.xml><?xml version="1.0" encoding="utf-8"?>
<a:theme xmlns:a="http://schemas.openxmlformats.org/drawingml/2006/main" name="19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3.xml><?xml version="1.0" encoding="utf-8"?>
<a:theme xmlns:a="http://schemas.openxmlformats.org/drawingml/2006/main" name="20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4.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1984</TotalTime>
  <Words>2598</Words>
  <Application>Microsoft Macintosh PowerPoint</Application>
  <PresentationFormat>Custom</PresentationFormat>
  <Paragraphs>450</Paragraphs>
  <Slides>39</Slides>
  <Notes>32</Notes>
  <HiddenSlides>4</HiddenSlides>
  <MMClips>0</MMClips>
  <ScaleCrop>false</ScaleCrop>
  <HeadingPairs>
    <vt:vector size="4" baseType="variant">
      <vt:variant>
        <vt:lpstr>Theme</vt:lpstr>
      </vt:variant>
      <vt:variant>
        <vt:i4>34</vt:i4>
      </vt:variant>
      <vt:variant>
        <vt:lpstr>Slide Titles</vt:lpstr>
      </vt:variant>
      <vt:variant>
        <vt:i4>39</vt:i4>
      </vt:variant>
    </vt:vector>
  </HeadingPairs>
  <TitlesOfParts>
    <vt:vector size="73" baseType="lpstr">
      <vt:lpstr>Windows_Azure_DevCamp_16x9_Template - FINAL2</vt:lpstr>
      <vt:lpstr>1_Windows_Azure_DevCamp_16x9_Template - FINAL2</vt:lpstr>
      <vt:lpstr>1_Accent Color Transition Slides</vt:lpstr>
      <vt:lpstr>2_Windows_Azure_DevCamp_16x9_Template - FINAL2</vt:lpstr>
      <vt:lpstr>MS1444_Windows Azure Template 16x9_r08b</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6_MS1444_Windows Azure Template 16x9_r08b</vt:lpstr>
      <vt:lpstr>7_MS1444_Windows Azure Template 16x9_r08b</vt:lpstr>
      <vt:lpstr>8_MS1444_Windows Azure Template 16x9_r08b</vt:lpstr>
      <vt:lpstr>9_MS1444_Windows Azure Template 16x9_r08b</vt:lpstr>
      <vt:lpstr>10_MS1444_Windows Azure Template 16x9_r08b</vt:lpstr>
      <vt:lpstr>11_MS1444_Windows Azure Template 16x9_r08b</vt:lpstr>
      <vt:lpstr>12_MS1444_Windows Azure Template 16x9_r08b</vt:lpstr>
      <vt:lpstr>13_MS1444_Windows Azure Template 16x9_r08b</vt:lpstr>
      <vt:lpstr>14_MS1444_Windows Azure Template 16x9_r08b</vt:lpstr>
      <vt:lpstr>15_MS1444_Windows Azure Template 16x9_r08b</vt:lpstr>
      <vt:lpstr>Windows_Azure_DevCamp_16x9_Template</vt:lpstr>
      <vt:lpstr>1_Azure_PPT_template 1</vt:lpstr>
      <vt:lpstr>2_Azure_PPT_template 1</vt:lpstr>
      <vt:lpstr>3_Azure_PPT_template 1</vt:lpstr>
      <vt:lpstr>4_Azure_PPT_template 1</vt:lpstr>
      <vt:lpstr>Azure_PPT_template 1</vt:lpstr>
      <vt:lpstr>5_Azure_PPT_template 1</vt:lpstr>
      <vt:lpstr>6_Azure_PPT_template 1</vt:lpstr>
      <vt:lpstr>16_MS1444_Windows Azure Template 16x9_r08b</vt:lpstr>
      <vt:lpstr>17_MS1444_Windows Azure Template 16x9_r08b</vt:lpstr>
      <vt:lpstr>18_MS1444_Windows Azure Template 16x9_r08b</vt:lpstr>
      <vt:lpstr>19_MS1444_Windows Azure Template 16x9_r08b</vt:lpstr>
      <vt:lpstr>20_MS1444_Windows Azure Template 16x9_r08b</vt:lpstr>
      <vt:lpstr>MS1444_Windows Azure Template 16x9_r08a</vt:lpstr>
      <vt:lpstr>Windows Azure Virtual Machines</vt:lpstr>
      <vt:lpstr>Virtual Machines</vt:lpstr>
      <vt:lpstr>Agenda</vt:lpstr>
      <vt:lpstr>A Continuous Offering    From Private to     Public Cloud </vt:lpstr>
      <vt:lpstr>Cloud-First Provisioning of VMs</vt:lpstr>
      <vt:lpstr>Supported Windows Server Applications</vt:lpstr>
      <vt:lpstr>Linux on Windows Azure</vt:lpstr>
      <vt:lpstr>Gallery Images Available</vt:lpstr>
      <vt:lpstr>Virtual Machine Sizes</vt:lpstr>
      <vt:lpstr>Create a VM from the Windows Azure portal</vt:lpstr>
      <vt:lpstr>PowerPoint Presentation</vt:lpstr>
      <vt:lpstr>PowerPoint Presentation</vt:lpstr>
      <vt:lpstr>Linux Virtual Machines from the VMDepot</vt:lpstr>
      <vt:lpstr>PowerPoint Presentation</vt:lpstr>
      <vt:lpstr>Service Level Agreements </vt:lpstr>
      <vt:lpstr>Fault and Update Domains</vt:lpstr>
      <vt:lpstr>Virtual Machine Availability Sets Update Domains are honored by host OS updates</vt:lpstr>
      <vt:lpstr>PowerPoint Presentation</vt:lpstr>
      <vt:lpstr>VM disk layout</vt:lpstr>
      <vt:lpstr>VM disk layout</vt:lpstr>
      <vt:lpstr>VM disk layout</vt:lpstr>
      <vt:lpstr>Persistent Disk Management</vt:lpstr>
      <vt:lpstr>Persistent Disks and Highly Durable</vt:lpstr>
      <vt:lpstr>Persistent Disks and Highly Durable</vt:lpstr>
      <vt:lpstr>PowerPoint Presentation</vt:lpstr>
      <vt:lpstr>Disks and Images</vt:lpstr>
      <vt:lpstr>Image Mobility</vt:lpstr>
      <vt:lpstr>Bring Your Own Server/VHD</vt:lpstr>
      <vt:lpstr>Gallery Experience</vt:lpstr>
      <vt:lpstr>Bring Your Own Linux</vt:lpstr>
      <vt:lpstr>Create a Windows VM</vt:lpstr>
      <vt:lpstr>Create a Linux VM</vt:lpstr>
      <vt:lpstr>The platform image  gallery</vt:lpstr>
      <vt:lpstr>Using VM Depot</vt:lpstr>
      <vt:lpstr>Adding Data Disks to  a Windows and Linux VM  </vt:lpstr>
      <vt:lpstr>PowerPoint Presentation</vt:lpstr>
      <vt:lpstr>Virtual Machines</vt:lpstr>
      <vt:lpstr>Application Scenarios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Storage</dc:title>
  <dc:creator>Richard Conway</dc:creator>
  <cp:lastModifiedBy>User</cp:lastModifiedBy>
  <cp:revision>54</cp:revision>
  <dcterms:created xsi:type="dcterms:W3CDTF">2013-08-21T10:51:45Z</dcterms:created>
  <dcterms:modified xsi:type="dcterms:W3CDTF">2014-01-21T13:53:05Z</dcterms:modified>
</cp:coreProperties>
</file>